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49" r:id="rId2"/>
    <p:sldMasterId id="2147483651" r:id="rId3"/>
    <p:sldMasterId id="2147483652" r:id="rId4"/>
    <p:sldMasterId id="2147483653" r:id="rId5"/>
    <p:sldMasterId id="2147483654" r:id="rId6"/>
    <p:sldMasterId id="2147483734" r:id="rId7"/>
  </p:sldMasterIdLst>
  <p:notesMasterIdLst>
    <p:notesMasterId r:id="rId44"/>
  </p:notesMasterIdLst>
  <p:sldIdLst>
    <p:sldId id="256" r:id="rId8"/>
    <p:sldId id="257" r:id="rId9"/>
    <p:sldId id="258" r:id="rId10"/>
    <p:sldId id="284" r:id="rId11"/>
    <p:sldId id="296" r:id="rId12"/>
    <p:sldId id="295" r:id="rId13"/>
    <p:sldId id="309" r:id="rId14"/>
    <p:sldId id="259" r:id="rId15"/>
    <p:sldId id="285" r:id="rId16"/>
    <p:sldId id="279" r:id="rId17"/>
    <p:sldId id="286" r:id="rId18"/>
    <p:sldId id="287" r:id="rId19"/>
    <p:sldId id="307" r:id="rId20"/>
    <p:sldId id="288" r:id="rId21"/>
    <p:sldId id="274" r:id="rId22"/>
    <p:sldId id="260" r:id="rId23"/>
    <p:sldId id="268" r:id="rId24"/>
    <p:sldId id="275" r:id="rId25"/>
    <p:sldId id="276" r:id="rId26"/>
    <p:sldId id="303" r:id="rId27"/>
    <p:sldId id="294" r:id="rId28"/>
    <p:sldId id="292" r:id="rId29"/>
    <p:sldId id="301" r:id="rId30"/>
    <p:sldId id="299" r:id="rId31"/>
    <p:sldId id="289" r:id="rId32"/>
    <p:sldId id="300" r:id="rId33"/>
    <p:sldId id="297" r:id="rId34"/>
    <p:sldId id="298" r:id="rId35"/>
    <p:sldId id="310" r:id="rId36"/>
    <p:sldId id="311" r:id="rId37"/>
    <p:sldId id="293" r:id="rId38"/>
    <p:sldId id="302" r:id="rId39"/>
    <p:sldId id="264" r:id="rId40"/>
    <p:sldId id="304" r:id="rId41"/>
    <p:sldId id="269" r:id="rId42"/>
    <p:sldId id="306" r:id="rId43"/>
  </p:sldIdLst>
  <p:sldSz cx="12193588" cy="6858000"/>
  <p:notesSz cx="6858000" cy="9144000"/>
  <p:defaultTextStyle>
    <a:defPPr>
      <a:defRPr lang="en-GB"/>
    </a:defPPr>
    <a:lvl1pPr algn="ctr" defTabSz="457200" rtl="0" fontAlgn="base" hangingPunct="0">
      <a:lnSpc>
        <a:spcPct val="93000"/>
      </a:lnSpc>
      <a:spcBef>
        <a:spcPts val="25"/>
      </a:spcBef>
      <a:spcAft>
        <a:spcPts val="25"/>
      </a:spcAft>
      <a:buClr>
        <a:srgbClr val="000000"/>
      </a:buClr>
      <a:buSzPct val="100000"/>
      <a:buFont typeface="Times New Roman" panose="02020603050405020304" pitchFamily="18" charset="0"/>
      <a:defRPr sz="2800" b="1" kern="1200">
        <a:solidFill>
          <a:schemeClr val="bg1"/>
        </a:solidFill>
        <a:latin typeface="Arial" panose="020B0604020202020204" pitchFamily="34" charset="0"/>
        <a:ea typeface="+mn-ea"/>
        <a:cs typeface="Noto Sans CJK SC" charset="0"/>
      </a:defRPr>
    </a:lvl1pPr>
    <a:lvl2pPr marL="742950" indent="-285750" algn="ctr" defTabSz="457200" rtl="0" fontAlgn="base" hangingPunct="0">
      <a:lnSpc>
        <a:spcPct val="93000"/>
      </a:lnSpc>
      <a:spcBef>
        <a:spcPts val="25"/>
      </a:spcBef>
      <a:spcAft>
        <a:spcPts val="25"/>
      </a:spcAft>
      <a:buClr>
        <a:srgbClr val="000000"/>
      </a:buClr>
      <a:buSzPct val="100000"/>
      <a:buFont typeface="Times New Roman" panose="02020603050405020304" pitchFamily="18" charset="0"/>
      <a:defRPr sz="2800" b="1" kern="1200">
        <a:solidFill>
          <a:schemeClr val="bg1"/>
        </a:solidFill>
        <a:latin typeface="Arial" panose="020B0604020202020204" pitchFamily="34" charset="0"/>
        <a:ea typeface="+mn-ea"/>
        <a:cs typeface="Noto Sans CJK SC" charset="0"/>
      </a:defRPr>
    </a:lvl2pPr>
    <a:lvl3pPr marL="1143000" indent="-228600" algn="ctr" defTabSz="457200" rtl="0" fontAlgn="base" hangingPunct="0">
      <a:lnSpc>
        <a:spcPct val="93000"/>
      </a:lnSpc>
      <a:spcBef>
        <a:spcPts val="25"/>
      </a:spcBef>
      <a:spcAft>
        <a:spcPts val="25"/>
      </a:spcAft>
      <a:buClr>
        <a:srgbClr val="000000"/>
      </a:buClr>
      <a:buSzPct val="100000"/>
      <a:buFont typeface="Times New Roman" panose="02020603050405020304" pitchFamily="18" charset="0"/>
      <a:defRPr sz="2800" b="1" kern="1200">
        <a:solidFill>
          <a:schemeClr val="bg1"/>
        </a:solidFill>
        <a:latin typeface="Arial" panose="020B0604020202020204" pitchFamily="34" charset="0"/>
        <a:ea typeface="+mn-ea"/>
        <a:cs typeface="Noto Sans CJK SC" charset="0"/>
      </a:defRPr>
    </a:lvl3pPr>
    <a:lvl4pPr marL="1600200" indent="-228600" algn="ctr" defTabSz="457200" rtl="0" fontAlgn="base" hangingPunct="0">
      <a:lnSpc>
        <a:spcPct val="93000"/>
      </a:lnSpc>
      <a:spcBef>
        <a:spcPts val="25"/>
      </a:spcBef>
      <a:spcAft>
        <a:spcPts val="25"/>
      </a:spcAft>
      <a:buClr>
        <a:srgbClr val="000000"/>
      </a:buClr>
      <a:buSzPct val="100000"/>
      <a:buFont typeface="Times New Roman" panose="02020603050405020304" pitchFamily="18" charset="0"/>
      <a:defRPr sz="2800" b="1" kern="1200">
        <a:solidFill>
          <a:schemeClr val="bg1"/>
        </a:solidFill>
        <a:latin typeface="Arial" panose="020B0604020202020204" pitchFamily="34" charset="0"/>
        <a:ea typeface="+mn-ea"/>
        <a:cs typeface="Noto Sans CJK SC" charset="0"/>
      </a:defRPr>
    </a:lvl4pPr>
    <a:lvl5pPr marL="2057400" indent="-228600" algn="ctr" defTabSz="457200" rtl="0" fontAlgn="base" hangingPunct="0">
      <a:lnSpc>
        <a:spcPct val="93000"/>
      </a:lnSpc>
      <a:spcBef>
        <a:spcPts val="25"/>
      </a:spcBef>
      <a:spcAft>
        <a:spcPts val="25"/>
      </a:spcAft>
      <a:buClr>
        <a:srgbClr val="000000"/>
      </a:buClr>
      <a:buSzPct val="100000"/>
      <a:buFont typeface="Times New Roman" panose="02020603050405020304" pitchFamily="18" charset="0"/>
      <a:defRPr sz="2800" b="1" kern="1200">
        <a:solidFill>
          <a:schemeClr val="bg1"/>
        </a:solidFill>
        <a:latin typeface="Arial" panose="020B0604020202020204" pitchFamily="34" charset="0"/>
        <a:ea typeface="+mn-ea"/>
        <a:cs typeface="Noto Sans CJK SC" charset="0"/>
      </a:defRPr>
    </a:lvl5pPr>
    <a:lvl6pPr marL="2286000" algn="l" defTabSz="914400" rtl="0" eaLnBrk="1" latinLnBrk="0" hangingPunct="1">
      <a:defRPr sz="2800" b="1" kern="1200">
        <a:solidFill>
          <a:schemeClr val="bg1"/>
        </a:solidFill>
        <a:latin typeface="Arial" panose="020B0604020202020204" pitchFamily="34" charset="0"/>
        <a:ea typeface="+mn-ea"/>
        <a:cs typeface="Noto Sans CJK SC" charset="0"/>
      </a:defRPr>
    </a:lvl6pPr>
    <a:lvl7pPr marL="2743200" algn="l" defTabSz="914400" rtl="0" eaLnBrk="1" latinLnBrk="0" hangingPunct="1">
      <a:defRPr sz="2800" b="1" kern="1200">
        <a:solidFill>
          <a:schemeClr val="bg1"/>
        </a:solidFill>
        <a:latin typeface="Arial" panose="020B0604020202020204" pitchFamily="34" charset="0"/>
        <a:ea typeface="+mn-ea"/>
        <a:cs typeface="Noto Sans CJK SC" charset="0"/>
      </a:defRPr>
    </a:lvl7pPr>
    <a:lvl8pPr marL="3200400" algn="l" defTabSz="914400" rtl="0" eaLnBrk="1" latinLnBrk="0" hangingPunct="1">
      <a:defRPr sz="2800" b="1" kern="1200">
        <a:solidFill>
          <a:schemeClr val="bg1"/>
        </a:solidFill>
        <a:latin typeface="Arial" panose="020B0604020202020204" pitchFamily="34" charset="0"/>
        <a:ea typeface="+mn-ea"/>
        <a:cs typeface="Noto Sans CJK SC" charset="0"/>
      </a:defRPr>
    </a:lvl8pPr>
    <a:lvl9pPr marL="3657600" algn="l" defTabSz="914400" rtl="0" eaLnBrk="1" latinLnBrk="0" hangingPunct="1">
      <a:defRPr sz="2800" b="1" kern="1200">
        <a:solidFill>
          <a:schemeClr val="bg1"/>
        </a:solidFill>
        <a:latin typeface="Arial" panose="020B0604020202020204" pitchFamily="34" charset="0"/>
        <a:ea typeface="+mn-ea"/>
        <a:cs typeface="Noto Sans CJK SC"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2" d="100"/>
          <a:sy n="62" d="100"/>
        </p:scale>
        <p:origin x="86" y="610"/>
      </p:cViewPr>
      <p:guideLst>
        <p:guide orient="horz" pos="2160"/>
        <p:guide pos="2880"/>
      </p:guideLst>
    </p:cSldViewPr>
  </p:slideViewPr>
  <p:outlineViewPr>
    <p:cViewPr varScale="1">
      <p:scale>
        <a:sx n="170" d="200"/>
        <a:sy n="170" d="200"/>
      </p:scale>
      <p:origin x="-780" y="-84"/>
    </p:cViewPr>
  </p:outlineViewPr>
  <p:notesTextViewPr>
    <p:cViewPr>
      <p:scale>
        <a:sx n="1" d="1"/>
        <a:sy n="1" d="1"/>
      </p:scale>
      <p:origin x="0" y="0"/>
    </p:cViewPr>
  </p:notesTextViewPr>
  <p:sorterViewPr>
    <p:cViewPr>
      <p:scale>
        <a:sx n="100" d="100"/>
        <a:sy n="100" d="100"/>
      </p:scale>
      <p:origin x="0" y="-9706"/>
    </p:cViewPr>
  </p:sorter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tableStyles" Target="tableStyles.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3" name="AutoShape 1">
            <a:extLst>
              <a:ext uri="{FF2B5EF4-FFF2-40B4-BE49-F238E27FC236}">
                <a16:creationId xmlns:a16="http://schemas.microsoft.com/office/drawing/2014/main" id="{EF83A4E0-7C80-CEB6-0ECF-33C03F8EDB1F}"/>
              </a:ext>
            </a:extLst>
          </p:cNvPr>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360" cap="flat">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194" name="Rectangle 2">
            <a:extLst>
              <a:ext uri="{FF2B5EF4-FFF2-40B4-BE49-F238E27FC236}">
                <a16:creationId xmlns:a16="http://schemas.microsoft.com/office/drawing/2014/main" id="{85A5F782-D669-2B65-C53E-D34DE2741948}"/>
              </a:ext>
            </a:extLst>
          </p:cNvPr>
          <p:cNvSpPr>
            <a:spLocks noGrp="1" noRot="1" noChangeAspect="1" noChangeArrowheads="1"/>
          </p:cNvSpPr>
          <p:nvPr>
            <p:ph type="sldImg"/>
          </p:nvPr>
        </p:nvSpPr>
        <p:spPr bwMode="auto">
          <a:xfrm>
            <a:off x="533400" y="763588"/>
            <a:ext cx="6700838" cy="3768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8195" name="Rectangle 3">
            <a:extLst>
              <a:ext uri="{FF2B5EF4-FFF2-40B4-BE49-F238E27FC236}">
                <a16:creationId xmlns:a16="http://schemas.microsoft.com/office/drawing/2014/main" id="{8DF029E9-C277-B041-BBC7-155CF6E2AA0F}"/>
              </a:ext>
            </a:extLst>
          </p:cNvPr>
          <p:cNvSpPr>
            <a:spLocks noGrp="1" noChangeArrowheads="1"/>
          </p:cNvSpPr>
          <p:nvPr>
            <p:ph type="body"/>
          </p:nvPr>
        </p:nvSpPr>
        <p:spPr bwMode="auto">
          <a:xfrm>
            <a:off x="777875" y="4776788"/>
            <a:ext cx="6215063" cy="4522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en-US" altLang="en-US"/>
          </a:p>
        </p:txBody>
      </p:sp>
      <p:sp>
        <p:nvSpPr>
          <p:cNvPr id="8196" name="Rectangle 4">
            <a:extLst>
              <a:ext uri="{FF2B5EF4-FFF2-40B4-BE49-F238E27FC236}">
                <a16:creationId xmlns:a16="http://schemas.microsoft.com/office/drawing/2014/main" id="{9863BA1E-CBC6-EA07-EECC-75484221AAC8}"/>
              </a:ext>
            </a:extLst>
          </p:cNvPr>
          <p:cNvSpPr>
            <a:spLocks noGrp="1" noChangeArrowheads="1"/>
          </p:cNvSpPr>
          <p:nvPr>
            <p:ph type="hdr"/>
          </p:nvPr>
        </p:nvSpPr>
        <p:spPr bwMode="auto">
          <a:xfrm>
            <a:off x="0" y="0"/>
            <a:ext cx="3370263"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b="0">
                <a:solidFill>
                  <a:srgbClr val="000000"/>
                </a:solidFill>
                <a:latin typeface="Times New Roman" panose="02020603050405020304" pitchFamily="18" charset="0"/>
                <a:cs typeface="DejaVu Sans" panose="020B0603030804020204" pitchFamily="34" charset="0"/>
              </a:defRPr>
            </a:lvl1pPr>
          </a:lstStyle>
          <a:p>
            <a:endParaRPr lang="en-US" altLang="en-US"/>
          </a:p>
        </p:txBody>
      </p:sp>
      <p:sp>
        <p:nvSpPr>
          <p:cNvPr id="8197" name="Rectangle 5">
            <a:extLst>
              <a:ext uri="{FF2B5EF4-FFF2-40B4-BE49-F238E27FC236}">
                <a16:creationId xmlns:a16="http://schemas.microsoft.com/office/drawing/2014/main" id="{A130CA9C-C0D9-2829-AB1C-EC7C8FADAC28}"/>
              </a:ext>
            </a:extLst>
          </p:cNvPr>
          <p:cNvSpPr>
            <a:spLocks noGrp="1" noChangeArrowheads="1"/>
          </p:cNvSpPr>
          <p:nvPr>
            <p:ph type="dt"/>
          </p:nvPr>
        </p:nvSpPr>
        <p:spPr bwMode="auto">
          <a:xfrm>
            <a:off x="4398963" y="0"/>
            <a:ext cx="3370262"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b="0">
                <a:solidFill>
                  <a:srgbClr val="000000"/>
                </a:solidFill>
                <a:latin typeface="Times New Roman" panose="02020603050405020304" pitchFamily="18" charset="0"/>
                <a:cs typeface="DejaVu Sans" panose="020B0603030804020204" pitchFamily="34" charset="0"/>
              </a:defRPr>
            </a:lvl1pPr>
          </a:lstStyle>
          <a:p>
            <a:endParaRPr lang="en-US" altLang="en-US"/>
          </a:p>
        </p:txBody>
      </p:sp>
      <p:sp>
        <p:nvSpPr>
          <p:cNvPr id="8198" name="Rectangle 6">
            <a:extLst>
              <a:ext uri="{FF2B5EF4-FFF2-40B4-BE49-F238E27FC236}">
                <a16:creationId xmlns:a16="http://schemas.microsoft.com/office/drawing/2014/main" id="{9C313464-6F11-FEE2-0982-7DAFA76D758F}"/>
              </a:ext>
            </a:extLst>
          </p:cNvPr>
          <p:cNvSpPr>
            <a:spLocks noGrp="1" noChangeArrowheads="1"/>
          </p:cNvSpPr>
          <p:nvPr>
            <p:ph type="ftr"/>
          </p:nvPr>
        </p:nvSpPr>
        <p:spPr bwMode="auto">
          <a:xfrm>
            <a:off x="0" y="9555163"/>
            <a:ext cx="3370263" cy="500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l">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b="0">
                <a:solidFill>
                  <a:srgbClr val="000000"/>
                </a:solidFill>
                <a:latin typeface="Times New Roman" panose="02020603050405020304" pitchFamily="18" charset="0"/>
                <a:cs typeface="DejaVu Sans" panose="020B0603030804020204" pitchFamily="34" charset="0"/>
              </a:defRPr>
            </a:lvl1pPr>
          </a:lstStyle>
          <a:p>
            <a:endParaRPr lang="en-US" altLang="en-US"/>
          </a:p>
        </p:txBody>
      </p:sp>
      <p:sp>
        <p:nvSpPr>
          <p:cNvPr id="8199" name="Rectangle 7">
            <a:extLst>
              <a:ext uri="{FF2B5EF4-FFF2-40B4-BE49-F238E27FC236}">
                <a16:creationId xmlns:a16="http://schemas.microsoft.com/office/drawing/2014/main" id="{05956FB6-5FC0-D6BC-B6B0-DD1E9418DC8B}"/>
              </a:ext>
            </a:extLst>
          </p:cNvPr>
          <p:cNvSpPr>
            <a:spLocks noGrp="1" noChangeArrowheads="1"/>
          </p:cNvSpPr>
          <p:nvPr>
            <p:ph type="sldNum"/>
          </p:nvPr>
        </p:nvSpPr>
        <p:spPr bwMode="auto">
          <a:xfrm>
            <a:off x="4398963" y="9555163"/>
            <a:ext cx="3370262" cy="500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b="0">
                <a:solidFill>
                  <a:srgbClr val="000000"/>
                </a:solidFill>
                <a:latin typeface="Times New Roman" panose="02020603050405020304" pitchFamily="18" charset="0"/>
                <a:cs typeface="DejaVu Sans" panose="020B0603030804020204" pitchFamily="34" charset="0"/>
              </a:defRPr>
            </a:lvl1pPr>
          </a:lstStyle>
          <a:p>
            <a:fld id="{F6061AFF-A198-4871-A7D6-94F6EB10B928}"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CD508692-BC34-A302-A48A-27EAA0D44194}"/>
              </a:ext>
            </a:extLst>
          </p:cNvPr>
          <p:cNvSpPr>
            <a:spLocks noGrp="1" noChangeArrowheads="1"/>
          </p:cNvSpPr>
          <p:nvPr>
            <p:ph type="sldNum"/>
          </p:nvPr>
        </p:nvSpPr>
        <p:spPr>
          <a:ln/>
        </p:spPr>
        <p:txBody>
          <a:bodyPr/>
          <a:lstStyle/>
          <a:p>
            <a:fld id="{10A08481-6AF0-41F1-B31A-FA65FB3E6D70}" type="slidenum">
              <a:rPr lang="en-US" altLang="en-US"/>
              <a:pPr/>
              <a:t>1</a:t>
            </a:fld>
            <a:endParaRPr lang="en-US" altLang="en-US"/>
          </a:p>
        </p:txBody>
      </p:sp>
      <p:sp>
        <p:nvSpPr>
          <p:cNvPr id="26625" name="Text Box 1">
            <a:extLst>
              <a:ext uri="{FF2B5EF4-FFF2-40B4-BE49-F238E27FC236}">
                <a16:creationId xmlns:a16="http://schemas.microsoft.com/office/drawing/2014/main" id="{261464F6-29AC-B4F3-C76D-6FA142AEF9BD}"/>
              </a:ext>
            </a:extLst>
          </p:cNvPr>
          <p:cNvSpPr txBox="1">
            <a:spLocks noChangeArrowheads="1"/>
          </p:cNvSpPr>
          <p:nvPr/>
        </p:nvSpPr>
        <p:spPr bwMode="auto">
          <a:xfrm>
            <a:off x="0" y="8685213"/>
            <a:ext cx="2971800" cy="458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algn="l" hangingPunct="1">
              <a:lnSpc>
                <a:spcPct val="100000"/>
              </a:lnSpc>
              <a:buClrTx/>
              <a:buFontTx/>
              <a:buNone/>
            </a:pPr>
            <a:r>
              <a:rPr lang="en-US" altLang="en-US" sz="1200" b="0">
                <a:solidFill>
                  <a:srgbClr val="000000"/>
                </a:solidFill>
                <a:latin typeface="Tahoma" panose="020B0604030504040204" pitchFamily="34" charset="0"/>
                <a:cs typeface="+mn-ea" charset="0"/>
              </a:rPr>
              <a:t>FOR OFFICAL USE ONLY</a:t>
            </a:r>
          </a:p>
        </p:txBody>
      </p:sp>
      <p:sp>
        <p:nvSpPr>
          <p:cNvPr id="26626" name="Rectangle 2">
            <a:extLst>
              <a:ext uri="{FF2B5EF4-FFF2-40B4-BE49-F238E27FC236}">
                <a16:creationId xmlns:a16="http://schemas.microsoft.com/office/drawing/2014/main" id="{A462D04E-76EF-91DA-DA50-9F3749A5BC06}"/>
              </a:ext>
            </a:extLst>
          </p:cNvPr>
          <p:cNvSpPr txBox="1">
            <a:spLocks noGrp="1" noRot="1" noChangeAspect="1" noChangeArrowheads="1"/>
          </p:cNvSpPr>
          <p:nvPr>
            <p:ph type="sldImg"/>
          </p:nvPr>
        </p:nvSpPr>
        <p:spPr bwMode="auto">
          <a:xfrm>
            <a:off x="2562225" y="884238"/>
            <a:ext cx="4244975" cy="23891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7" name="Rectangle 3">
            <a:extLst>
              <a:ext uri="{FF2B5EF4-FFF2-40B4-BE49-F238E27FC236}">
                <a16:creationId xmlns:a16="http://schemas.microsoft.com/office/drawing/2014/main" id="{CF3E4582-A87F-8BD6-4B4D-15E275F0B27D}"/>
              </a:ext>
            </a:extLst>
          </p:cNvPr>
          <p:cNvSpPr txBox="1">
            <a:spLocks noGrp="1" noChangeArrowheads="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AF4A0D0B-357C-F79D-111F-EDE883A15E08}"/>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ts val="25"/>
              </a:spcBef>
              <a:buClrTx/>
              <a:buFontTx/>
              <a:buNone/>
            </a:pPr>
            <a:fld id="{19FFF3E4-C9A5-49AA-90F8-8D34B2678331}" type="slidenum">
              <a:rPr lang="en-US" altLang="en-US" sz="1400"/>
              <a:pPr>
                <a:spcBef>
                  <a:spcPts val="25"/>
                </a:spcBef>
                <a:buClrTx/>
                <a:buFontTx/>
                <a:buNone/>
              </a:pPr>
              <a:t>11</a:t>
            </a:fld>
            <a:endParaRPr lang="en-US" altLang="en-US" sz="1400"/>
          </a:p>
        </p:txBody>
      </p:sp>
      <p:sp>
        <p:nvSpPr>
          <p:cNvPr id="46083" name="Rectangle 1">
            <a:extLst>
              <a:ext uri="{FF2B5EF4-FFF2-40B4-BE49-F238E27FC236}">
                <a16:creationId xmlns:a16="http://schemas.microsoft.com/office/drawing/2014/main" id="{0A0059F8-FD08-2DE7-F290-D1C44D612E6F}"/>
              </a:ext>
            </a:extLst>
          </p:cNvPr>
          <p:cNvSpPr>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6084" name="Rectangle 2">
            <a:extLst>
              <a:ext uri="{FF2B5EF4-FFF2-40B4-BE49-F238E27FC236}">
                <a16:creationId xmlns:a16="http://schemas.microsoft.com/office/drawing/2014/main" id="{F81CF1B8-D53E-AB03-290E-CEC7266735B5}"/>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393615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9E0986E5-5CF0-2B3B-AFE8-E291C505870A}"/>
            </a:ext>
          </a:extLst>
        </p:cNvPr>
        <p:cNvGrpSpPr/>
        <p:nvPr/>
      </p:nvGrpSpPr>
      <p:grpSpPr>
        <a:xfrm>
          <a:off x="0" y="0"/>
          <a:ext cx="0" cy="0"/>
          <a:chOff x="0" y="0"/>
          <a:chExt cx="0" cy="0"/>
        </a:xfrm>
      </p:grpSpPr>
      <p:sp>
        <p:nvSpPr>
          <p:cNvPr id="83970" name="Rectangle 7">
            <a:extLst>
              <a:ext uri="{FF2B5EF4-FFF2-40B4-BE49-F238E27FC236}">
                <a16:creationId xmlns:a16="http://schemas.microsoft.com/office/drawing/2014/main" id="{431E0B81-0483-47D7-5263-107295AB5EAD}"/>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1pPr>
            <a:lvl2pPr algn="ctr">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2pPr>
            <a:lvl3pPr algn="ctr">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3pPr>
            <a:lvl4pPr algn="ctr">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4pPr>
            <a:lvl5pPr algn="ctr">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5pPr>
            <a:lvl6pPr marL="2514600" indent="-228600" algn="ctr" defTabSz="457200" eaLnBrk="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6pPr>
            <a:lvl7pPr marL="2971800" indent="-228600" algn="ctr" defTabSz="457200" eaLnBrk="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7pPr>
            <a:lvl8pPr marL="3429000" indent="-228600" algn="ctr" defTabSz="457200" eaLnBrk="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8pPr>
            <a:lvl9pPr marL="3886200" indent="-228600" algn="ctr" defTabSz="457200" eaLnBrk="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9pPr>
          </a:lstStyle>
          <a:p>
            <a:pPr algn="r">
              <a:buClrTx/>
              <a:buFontTx/>
              <a:buNone/>
            </a:pPr>
            <a:fld id="{F2C6DB00-2AAA-4D48-9370-8BFF4C945563}" type="slidenum">
              <a:rPr lang="en-US" altLang="en-US" sz="1400" b="0">
                <a:solidFill>
                  <a:srgbClr val="000000"/>
                </a:solidFill>
                <a:latin typeface="Times New Roman" panose="02020603050405020304" pitchFamily="18" charset="0"/>
                <a:cs typeface="DejaVu Sans" panose="020B0603030804020204" pitchFamily="34" charset="0"/>
              </a:rPr>
              <a:pPr algn="r">
                <a:buClrTx/>
                <a:buFontTx/>
                <a:buNone/>
              </a:pPr>
              <a:t>12</a:t>
            </a:fld>
            <a:endParaRPr lang="en-US" altLang="en-US" sz="1400" b="0">
              <a:solidFill>
                <a:srgbClr val="000000"/>
              </a:solidFill>
              <a:latin typeface="Times New Roman" panose="02020603050405020304" pitchFamily="18" charset="0"/>
              <a:cs typeface="DejaVu Sans" panose="020B0603030804020204" pitchFamily="34" charset="0"/>
            </a:endParaRPr>
          </a:p>
        </p:txBody>
      </p:sp>
      <p:sp>
        <p:nvSpPr>
          <p:cNvPr id="83971" name="Rectangle 1">
            <a:extLst>
              <a:ext uri="{FF2B5EF4-FFF2-40B4-BE49-F238E27FC236}">
                <a16:creationId xmlns:a16="http://schemas.microsoft.com/office/drawing/2014/main" id="{421EDFD7-22D6-2111-BE9A-B15ACE91BE22}"/>
              </a:ext>
            </a:extLst>
          </p:cNvPr>
          <p:cNvSpPr txBox="1">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3972" name="Rectangle 2">
            <a:extLst>
              <a:ext uri="{FF2B5EF4-FFF2-40B4-BE49-F238E27FC236}">
                <a16:creationId xmlns:a16="http://schemas.microsoft.com/office/drawing/2014/main" id="{13AE4979-E6D2-6606-CB9D-A5C8E5D354DD}"/>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702801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A98727BC-B6F1-B9EA-D47F-09D8CF8F7213}"/>
            </a:ext>
          </a:extLst>
        </p:cNvPr>
        <p:cNvGrpSpPr/>
        <p:nvPr/>
      </p:nvGrpSpPr>
      <p:grpSpPr>
        <a:xfrm>
          <a:off x="0" y="0"/>
          <a:ext cx="0" cy="0"/>
          <a:chOff x="0" y="0"/>
          <a:chExt cx="0" cy="0"/>
        </a:xfrm>
      </p:grpSpPr>
      <p:sp>
        <p:nvSpPr>
          <p:cNvPr id="83970" name="Rectangle 7">
            <a:extLst>
              <a:ext uri="{FF2B5EF4-FFF2-40B4-BE49-F238E27FC236}">
                <a16:creationId xmlns:a16="http://schemas.microsoft.com/office/drawing/2014/main" id="{FB8BF758-1F21-FC45-C067-D70CCCC76275}"/>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1pPr>
            <a:lvl2pPr algn="ctr">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2pPr>
            <a:lvl3pPr algn="ctr">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3pPr>
            <a:lvl4pPr algn="ctr">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4pPr>
            <a:lvl5pPr algn="ctr">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5pPr>
            <a:lvl6pPr marL="2514600" indent="-228600" algn="ctr" defTabSz="457200" eaLnBrk="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6pPr>
            <a:lvl7pPr marL="2971800" indent="-228600" algn="ctr" defTabSz="457200" eaLnBrk="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7pPr>
            <a:lvl8pPr marL="3429000" indent="-228600" algn="ctr" defTabSz="457200" eaLnBrk="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8pPr>
            <a:lvl9pPr marL="3886200" indent="-228600" algn="ctr" defTabSz="457200" eaLnBrk="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9pPr>
          </a:lstStyle>
          <a:p>
            <a:pPr algn="r">
              <a:buClrTx/>
              <a:buFontTx/>
              <a:buNone/>
            </a:pPr>
            <a:fld id="{F2C6DB00-2AAA-4D48-9370-8BFF4C945563}" type="slidenum">
              <a:rPr lang="en-US" altLang="en-US" sz="1400" b="0">
                <a:solidFill>
                  <a:srgbClr val="000000"/>
                </a:solidFill>
                <a:latin typeface="Times New Roman" panose="02020603050405020304" pitchFamily="18" charset="0"/>
                <a:cs typeface="DejaVu Sans" panose="020B0603030804020204" pitchFamily="34" charset="0"/>
              </a:rPr>
              <a:pPr algn="r">
                <a:buClrTx/>
                <a:buFontTx/>
                <a:buNone/>
              </a:pPr>
              <a:t>13</a:t>
            </a:fld>
            <a:endParaRPr lang="en-US" altLang="en-US" sz="1400" b="0">
              <a:solidFill>
                <a:srgbClr val="000000"/>
              </a:solidFill>
              <a:latin typeface="Times New Roman" panose="02020603050405020304" pitchFamily="18" charset="0"/>
              <a:cs typeface="DejaVu Sans" panose="020B0603030804020204" pitchFamily="34" charset="0"/>
            </a:endParaRPr>
          </a:p>
        </p:txBody>
      </p:sp>
      <p:sp>
        <p:nvSpPr>
          <p:cNvPr id="83971" name="Rectangle 1">
            <a:extLst>
              <a:ext uri="{FF2B5EF4-FFF2-40B4-BE49-F238E27FC236}">
                <a16:creationId xmlns:a16="http://schemas.microsoft.com/office/drawing/2014/main" id="{78BC1C1C-1A2E-7AAD-83D5-43296F52834B}"/>
              </a:ext>
            </a:extLst>
          </p:cNvPr>
          <p:cNvSpPr txBox="1">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3972" name="Rectangle 2">
            <a:extLst>
              <a:ext uri="{FF2B5EF4-FFF2-40B4-BE49-F238E27FC236}">
                <a16:creationId xmlns:a16="http://schemas.microsoft.com/office/drawing/2014/main" id="{5A299733-DAF3-4650-F87D-7138C95BB447}"/>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504011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C3BF1BF4-6504-9E8D-5898-A84565769AE9}"/>
            </a:ext>
          </a:extLst>
        </p:cNvPr>
        <p:cNvGrpSpPr/>
        <p:nvPr/>
      </p:nvGrpSpPr>
      <p:grpSpPr>
        <a:xfrm>
          <a:off x="0" y="0"/>
          <a:ext cx="0" cy="0"/>
          <a:chOff x="0" y="0"/>
          <a:chExt cx="0" cy="0"/>
        </a:xfrm>
      </p:grpSpPr>
      <p:sp>
        <p:nvSpPr>
          <p:cNvPr id="83970" name="Rectangle 7">
            <a:extLst>
              <a:ext uri="{FF2B5EF4-FFF2-40B4-BE49-F238E27FC236}">
                <a16:creationId xmlns:a16="http://schemas.microsoft.com/office/drawing/2014/main" id="{EE545DAA-0A38-46D6-DB0A-9BA0AA8ACA6F}"/>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1pPr>
            <a:lvl2pPr algn="ctr">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2pPr>
            <a:lvl3pPr algn="ctr">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3pPr>
            <a:lvl4pPr algn="ctr">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4pPr>
            <a:lvl5pPr algn="ctr">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5pPr>
            <a:lvl6pPr marL="2514600" indent="-228600" algn="ctr" defTabSz="457200" eaLnBrk="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6pPr>
            <a:lvl7pPr marL="2971800" indent="-228600" algn="ctr" defTabSz="457200" eaLnBrk="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7pPr>
            <a:lvl8pPr marL="3429000" indent="-228600" algn="ctr" defTabSz="457200" eaLnBrk="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8pPr>
            <a:lvl9pPr marL="3886200" indent="-228600" algn="ctr" defTabSz="457200" eaLnBrk="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9pPr>
          </a:lstStyle>
          <a:p>
            <a:pPr algn="r">
              <a:buClrTx/>
              <a:buFontTx/>
              <a:buNone/>
            </a:pPr>
            <a:fld id="{F2C6DB00-2AAA-4D48-9370-8BFF4C945563}" type="slidenum">
              <a:rPr lang="en-US" altLang="en-US" sz="1400" b="0">
                <a:solidFill>
                  <a:srgbClr val="000000"/>
                </a:solidFill>
                <a:latin typeface="Times New Roman" panose="02020603050405020304" pitchFamily="18" charset="0"/>
                <a:cs typeface="DejaVu Sans" panose="020B0603030804020204" pitchFamily="34" charset="0"/>
              </a:rPr>
              <a:pPr algn="r">
                <a:buClrTx/>
                <a:buFontTx/>
                <a:buNone/>
              </a:pPr>
              <a:t>14</a:t>
            </a:fld>
            <a:endParaRPr lang="en-US" altLang="en-US" sz="1400" b="0">
              <a:solidFill>
                <a:srgbClr val="000000"/>
              </a:solidFill>
              <a:latin typeface="Times New Roman" panose="02020603050405020304" pitchFamily="18" charset="0"/>
              <a:cs typeface="DejaVu Sans" panose="020B0603030804020204" pitchFamily="34" charset="0"/>
            </a:endParaRPr>
          </a:p>
        </p:txBody>
      </p:sp>
      <p:sp>
        <p:nvSpPr>
          <p:cNvPr id="83971" name="Rectangle 1">
            <a:extLst>
              <a:ext uri="{FF2B5EF4-FFF2-40B4-BE49-F238E27FC236}">
                <a16:creationId xmlns:a16="http://schemas.microsoft.com/office/drawing/2014/main" id="{D8416F3A-5435-F02C-46B8-E71E1313D9FE}"/>
              </a:ext>
            </a:extLst>
          </p:cNvPr>
          <p:cNvSpPr txBox="1">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3972" name="Rectangle 2">
            <a:extLst>
              <a:ext uri="{FF2B5EF4-FFF2-40B4-BE49-F238E27FC236}">
                <a16:creationId xmlns:a16="http://schemas.microsoft.com/office/drawing/2014/main" id="{E0A61DF2-85FA-5C9D-DDA0-A271D0BC146E}"/>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3569511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8923C9DE-31CB-8C99-7C1F-96BD8CADAD0B}"/>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1094411D-C799-C229-CBB6-F1F596B63BB1}"/>
              </a:ext>
            </a:extLst>
          </p:cNvPr>
          <p:cNvSpPr>
            <a:spLocks noGrp="1" noChangeArrowheads="1"/>
          </p:cNvSpPr>
          <p:nvPr>
            <p:ph type="sldNum"/>
          </p:nvPr>
        </p:nvSpPr>
        <p:spPr>
          <a:ln/>
        </p:spPr>
        <p:txBody>
          <a:bodyPr/>
          <a:lstStyle/>
          <a:p>
            <a:fld id="{412443DC-9D7C-41D1-A8B7-02137CAB8A7A}" type="slidenum">
              <a:rPr lang="en-US" altLang="en-US"/>
              <a:pPr/>
              <a:t>15</a:t>
            </a:fld>
            <a:endParaRPr lang="en-US" altLang="en-US"/>
          </a:p>
        </p:txBody>
      </p:sp>
      <p:sp>
        <p:nvSpPr>
          <p:cNvPr id="36865" name="Rectangle 1">
            <a:extLst>
              <a:ext uri="{FF2B5EF4-FFF2-40B4-BE49-F238E27FC236}">
                <a16:creationId xmlns:a16="http://schemas.microsoft.com/office/drawing/2014/main" id="{9DF4E643-4710-6F25-3914-046FA035BFFD}"/>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6866" name="Rectangle 2">
            <a:extLst>
              <a:ext uri="{FF2B5EF4-FFF2-40B4-BE49-F238E27FC236}">
                <a16:creationId xmlns:a16="http://schemas.microsoft.com/office/drawing/2014/main" id="{0FBFF710-69CE-45B7-B81A-AA029F999752}"/>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491522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0BA626FE-AF40-A33D-5276-BDB8D62E3441}"/>
              </a:ext>
            </a:extLst>
          </p:cNvPr>
          <p:cNvSpPr>
            <a:spLocks noGrp="1" noChangeArrowheads="1"/>
          </p:cNvSpPr>
          <p:nvPr>
            <p:ph type="sldNum"/>
          </p:nvPr>
        </p:nvSpPr>
        <p:spPr>
          <a:ln/>
        </p:spPr>
        <p:txBody>
          <a:bodyPr/>
          <a:lstStyle/>
          <a:p>
            <a:fld id="{EB43F0A3-ED83-4A66-A9C9-799EEC247DEF}" type="slidenum">
              <a:rPr lang="en-US" altLang="en-US"/>
              <a:pPr/>
              <a:t>16</a:t>
            </a:fld>
            <a:endParaRPr lang="en-US" altLang="en-US"/>
          </a:p>
        </p:txBody>
      </p:sp>
      <p:sp>
        <p:nvSpPr>
          <p:cNvPr id="30721" name="Rectangle 1">
            <a:extLst>
              <a:ext uri="{FF2B5EF4-FFF2-40B4-BE49-F238E27FC236}">
                <a16:creationId xmlns:a16="http://schemas.microsoft.com/office/drawing/2014/main" id="{3BE8D0FC-7B34-71E1-5661-5576FFCB7544}"/>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2" name="Rectangle 2">
            <a:extLst>
              <a:ext uri="{FF2B5EF4-FFF2-40B4-BE49-F238E27FC236}">
                <a16:creationId xmlns:a16="http://schemas.microsoft.com/office/drawing/2014/main" id="{BF773C20-4B6E-3D47-0AF1-243F59833A45}"/>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1E386CB-B07E-3B31-C65A-32435346E8F3}"/>
              </a:ext>
            </a:extLst>
          </p:cNvPr>
          <p:cNvSpPr>
            <a:spLocks noGrp="1" noChangeArrowheads="1"/>
          </p:cNvSpPr>
          <p:nvPr>
            <p:ph type="sldNum"/>
          </p:nvPr>
        </p:nvSpPr>
        <p:spPr>
          <a:ln/>
        </p:spPr>
        <p:txBody>
          <a:bodyPr/>
          <a:lstStyle/>
          <a:p>
            <a:fld id="{9D6C7313-6AF3-4DC2-89C2-A0483C418E54}" type="slidenum">
              <a:rPr lang="en-US" altLang="en-US"/>
              <a:pPr/>
              <a:t>17</a:t>
            </a:fld>
            <a:endParaRPr lang="en-US" altLang="en-US"/>
          </a:p>
        </p:txBody>
      </p:sp>
      <p:sp>
        <p:nvSpPr>
          <p:cNvPr id="38913" name="Rectangle 1">
            <a:extLst>
              <a:ext uri="{FF2B5EF4-FFF2-40B4-BE49-F238E27FC236}">
                <a16:creationId xmlns:a16="http://schemas.microsoft.com/office/drawing/2014/main" id="{2964FC3D-7B47-05BE-CD46-2B815409CFC7}"/>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8914" name="Rectangle 2">
            <a:extLst>
              <a:ext uri="{FF2B5EF4-FFF2-40B4-BE49-F238E27FC236}">
                <a16:creationId xmlns:a16="http://schemas.microsoft.com/office/drawing/2014/main" id="{A87DE110-B4DA-B6E8-AAD4-4C3E00E7C727}"/>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EB648B6A-11D2-E082-72A1-8B3ABFB73D3D}"/>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B8B92DEA-6558-99E7-60EA-6242120B546D}"/>
              </a:ext>
            </a:extLst>
          </p:cNvPr>
          <p:cNvSpPr>
            <a:spLocks noGrp="1" noChangeArrowheads="1"/>
          </p:cNvSpPr>
          <p:nvPr>
            <p:ph type="sldNum"/>
          </p:nvPr>
        </p:nvSpPr>
        <p:spPr>
          <a:ln/>
        </p:spPr>
        <p:txBody>
          <a:bodyPr/>
          <a:lstStyle/>
          <a:p>
            <a:fld id="{9D6C7313-6AF3-4DC2-89C2-A0483C418E54}" type="slidenum">
              <a:rPr lang="en-US" altLang="en-US"/>
              <a:pPr/>
              <a:t>18</a:t>
            </a:fld>
            <a:endParaRPr lang="en-US" altLang="en-US"/>
          </a:p>
        </p:txBody>
      </p:sp>
      <p:sp>
        <p:nvSpPr>
          <p:cNvPr id="38913" name="Rectangle 1">
            <a:extLst>
              <a:ext uri="{FF2B5EF4-FFF2-40B4-BE49-F238E27FC236}">
                <a16:creationId xmlns:a16="http://schemas.microsoft.com/office/drawing/2014/main" id="{741F99B9-1834-E511-FC20-EC39C1BBC59A}"/>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8914" name="Rectangle 2">
            <a:extLst>
              <a:ext uri="{FF2B5EF4-FFF2-40B4-BE49-F238E27FC236}">
                <a16:creationId xmlns:a16="http://schemas.microsoft.com/office/drawing/2014/main" id="{CE921606-49F4-FF9C-E6A9-41D4E43E08CA}"/>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3088116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5161ACA8-8207-3E75-4D4D-E91708797AF8}"/>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AD496697-5A2E-C758-5690-2038999DCCAB}"/>
              </a:ext>
            </a:extLst>
          </p:cNvPr>
          <p:cNvSpPr>
            <a:spLocks noGrp="1" noChangeArrowheads="1"/>
          </p:cNvSpPr>
          <p:nvPr>
            <p:ph type="sldNum"/>
          </p:nvPr>
        </p:nvSpPr>
        <p:spPr>
          <a:ln/>
        </p:spPr>
        <p:txBody>
          <a:bodyPr/>
          <a:lstStyle/>
          <a:p>
            <a:fld id="{9D6C7313-6AF3-4DC2-89C2-A0483C418E54}" type="slidenum">
              <a:rPr lang="en-US" altLang="en-US"/>
              <a:pPr/>
              <a:t>19</a:t>
            </a:fld>
            <a:endParaRPr lang="en-US" altLang="en-US"/>
          </a:p>
        </p:txBody>
      </p:sp>
      <p:sp>
        <p:nvSpPr>
          <p:cNvPr id="38913" name="Rectangle 1">
            <a:extLst>
              <a:ext uri="{FF2B5EF4-FFF2-40B4-BE49-F238E27FC236}">
                <a16:creationId xmlns:a16="http://schemas.microsoft.com/office/drawing/2014/main" id="{E6271A2C-087D-514F-EA7E-2A570F3FE20F}"/>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8914" name="Rectangle 2">
            <a:extLst>
              <a:ext uri="{FF2B5EF4-FFF2-40B4-BE49-F238E27FC236}">
                <a16:creationId xmlns:a16="http://schemas.microsoft.com/office/drawing/2014/main" id="{F2A48405-B4C8-C6CB-FD37-1B1FF620C0AE}"/>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7553304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C7F94A89-147F-248B-7190-413D878DC1B5}"/>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15986239-6F4D-4DEC-174F-029A9071138B}"/>
              </a:ext>
            </a:extLst>
          </p:cNvPr>
          <p:cNvSpPr>
            <a:spLocks noGrp="1" noChangeArrowheads="1"/>
          </p:cNvSpPr>
          <p:nvPr>
            <p:ph type="sldNum"/>
          </p:nvPr>
        </p:nvSpPr>
        <p:spPr>
          <a:ln/>
        </p:spPr>
        <p:txBody>
          <a:bodyPr/>
          <a:lstStyle/>
          <a:p>
            <a:fld id="{EB43F0A3-ED83-4A66-A9C9-799EEC247DEF}" type="slidenum">
              <a:rPr lang="en-US" altLang="en-US"/>
              <a:pPr/>
              <a:t>20</a:t>
            </a:fld>
            <a:endParaRPr lang="en-US" altLang="en-US"/>
          </a:p>
        </p:txBody>
      </p:sp>
      <p:sp>
        <p:nvSpPr>
          <p:cNvPr id="30721" name="Rectangle 1">
            <a:extLst>
              <a:ext uri="{FF2B5EF4-FFF2-40B4-BE49-F238E27FC236}">
                <a16:creationId xmlns:a16="http://schemas.microsoft.com/office/drawing/2014/main" id="{3DF5FBA7-BEF4-75FB-CD12-DAC1D976B2E4}"/>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2" name="Rectangle 2">
            <a:extLst>
              <a:ext uri="{FF2B5EF4-FFF2-40B4-BE49-F238E27FC236}">
                <a16:creationId xmlns:a16="http://schemas.microsoft.com/office/drawing/2014/main" id="{285C92EA-9CBF-CA51-E42B-BCB1A70D1C54}"/>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790267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3A31998A-D13D-ECF5-6BFA-0395DB9758CB}"/>
              </a:ext>
            </a:extLst>
          </p:cNvPr>
          <p:cNvSpPr>
            <a:spLocks noGrp="1" noChangeArrowheads="1"/>
          </p:cNvSpPr>
          <p:nvPr>
            <p:ph type="sldNum"/>
          </p:nvPr>
        </p:nvSpPr>
        <p:spPr>
          <a:ln/>
        </p:spPr>
        <p:txBody>
          <a:bodyPr/>
          <a:lstStyle/>
          <a:p>
            <a:fld id="{6BC797F4-A07F-47F1-9DA5-F218AC6C7490}" type="slidenum">
              <a:rPr lang="en-US" altLang="en-US"/>
              <a:pPr/>
              <a:t>2</a:t>
            </a:fld>
            <a:endParaRPr lang="en-US" altLang="en-US"/>
          </a:p>
        </p:txBody>
      </p:sp>
      <p:sp>
        <p:nvSpPr>
          <p:cNvPr id="27649" name="Rectangle 1">
            <a:extLst>
              <a:ext uri="{FF2B5EF4-FFF2-40B4-BE49-F238E27FC236}">
                <a16:creationId xmlns:a16="http://schemas.microsoft.com/office/drawing/2014/main" id="{E0ACE323-8F84-24A6-A1A2-16792756A56E}"/>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7650" name="Rectangle 2">
            <a:extLst>
              <a:ext uri="{FF2B5EF4-FFF2-40B4-BE49-F238E27FC236}">
                <a16:creationId xmlns:a16="http://schemas.microsoft.com/office/drawing/2014/main" id="{3F2B0EE7-0EB2-239D-1750-BA329C9C45CE}"/>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9A3AC720-B7B7-26B0-94D6-26CF558E00C3}"/>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6AC032EE-ABEA-B076-CE62-5C89A56ABA10}"/>
              </a:ext>
            </a:extLst>
          </p:cNvPr>
          <p:cNvSpPr>
            <a:spLocks noGrp="1" noChangeArrowheads="1"/>
          </p:cNvSpPr>
          <p:nvPr>
            <p:ph type="sldNum"/>
          </p:nvPr>
        </p:nvSpPr>
        <p:spPr>
          <a:ln/>
        </p:spPr>
        <p:txBody>
          <a:bodyPr/>
          <a:lstStyle/>
          <a:p>
            <a:fld id="{EB43F0A3-ED83-4A66-A9C9-799EEC247DEF}" type="slidenum">
              <a:rPr lang="en-US" altLang="en-US"/>
              <a:pPr/>
              <a:t>21</a:t>
            </a:fld>
            <a:endParaRPr lang="en-US" altLang="en-US"/>
          </a:p>
        </p:txBody>
      </p:sp>
      <p:sp>
        <p:nvSpPr>
          <p:cNvPr id="30721" name="Rectangle 1">
            <a:extLst>
              <a:ext uri="{FF2B5EF4-FFF2-40B4-BE49-F238E27FC236}">
                <a16:creationId xmlns:a16="http://schemas.microsoft.com/office/drawing/2014/main" id="{4ABA80E9-BA2F-51ED-0F51-6C914E95D147}"/>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2" name="Rectangle 2">
            <a:extLst>
              <a:ext uri="{FF2B5EF4-FFF2-40B4-BE49-F238E27FC236}">
                <a16:creationId xmlns:a16="http://schemas.microsoft.com/office/drawing/2014/main" id="{F53AB427-BCC1-FFFC-7AA1-050139C990BB}"/>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5663414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BD13B016-37DC-F21C-AF14-AAEAC0A75F1C}"/>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4DECCD25-224D-CD01-1AE9-A5C990E22A56}"/>
              </a:ext>
            </a:extLst>
          </p:cNvPr>
          <p:cNvSpPr>
            <a:spLocks noGrp="1" noChangeArrowheads="1"/>
          </p:cNvSpPr>
          <p:nvPr>
            <p:ph type="sldNum"/>
          </p:nvPr>
        </p:nvSpPr>
        <p:spPr>
          <a:ln/>
        </p:spPr>
        <p:txBody>
          <a:bodyPr/>
          <a:lstStyle/>
          <a:p>
            <a:fld id="{EB43F0A3-ED83-4A66-A9C9-799EEC247DEF}" type="slidenum">
              <a:rPr lang="en-US" altLang="en-US"/>
              <a:pPr/>
              <a:t>22</a:t>
            </a:fld>
            <a:endParaRPr lang="en-US" altLang="en-US"/>
          </a:p>
        </p:txBody>
      </p:sp>
      <p:sp>
        <p:nvSpPr>
          <p:cNvPr id="30721" name="Rectangle 1">
            <a:extLst>
              <a:ext uri="{FF2B5EF4-FFF2-40B4-BE49-F238E27FC236}">
                <a16:creationId xmlns:a16="http://schemas.microsoft.com/office/drawing/2014/main" id="{C750C7A1-09D0-BF92-D399-04A572435695}"/>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2" name="Rectangle 2">
            <a:extLst>
              <a:ext uri="{FF2B5EF4-FFF2-40B4-BE49-F238E27FC236}">
                <a16:creationId xmlns:a16="http://schemas.microsoft.com/office/drawing/2014/main" id="{CDCDE674-A905-803C-B3DF-6F9FEF7E268F}"/>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8378001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FC8183B3-9D55-573B-235B-8611A50E2679}"/>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86E6841C-82C4-96AA-6E47-A8D8756388DA}"/>
              </a:ext>
            </a:extLst>
          </p:cNvPr>
          <p:cNvSpPr>
            <a:spLocks noGrp="1" noChangeArrowheads="1"/>
          </p:cNvSpPr>
          <p:nvPr>
            <p:ph type="sldNum"/>
          </p:nvPr>
        </p:nvSpPr>
        <p:spPr>
          <a:ln/>
        </p:spPr>
        <p:txBody>
          <a:bodyPr/>
          <a:lstStyle/>
          <a:p>
            <a:fld id="{EB43F0A3-ED83-4A66-A9C9-799EEC247DEF}" type="slidenum">
              <a:rPr lang="en-US" altLang="en-US"/>
              <a:pPr/>
              <a:t>23</a:t>
            </a:fld>
            <a:endParaRPr lang="en-US" altLang="en-US"/>
          </a:p>
        </p:txBody>
      </p:sp>
      <p:sp>
        <p:nvSpPr>
          <p:cNvPr id="30721" name="Rectangle 1">
            <a:extLst>
              <a:ext uri="{FF2B5EF4-FFF2-40B4-BE49-F238E27FC236}">
                <a16:creationId xmlns:a16="http://schemas.microsoft.com/office/drawing/2014/main" id="{5127A949-1ABC-FCA4-4EBE-0F914E4EEFD1}"/>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2" name="Rectangle 2">
            <a:extLst>
              <a:ext uri="{FF2B5EF4-FFF2-40B4-BE49-F238E27FC236}">
                <a16:creationId xmlns:a16="http://schemas.microsoft.com/office/drawing/2014/main" id="{290653EC-B31C-774F-F248-625B577AB27F}"/>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1631884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3355F1BA-BC71-9F0B-9C3A-C9643EF97B37}"/>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CC9187AE-814E-CBC7-E8A8-F4E380713F0D}"/>
              </a:ext>
            </a:extLst>
          </p:cNvPr>
          <p:cNvSpPr>
            <a:spLocks noGrp="1" noChangeArrowheads="1"/>
          </p:cNvSpPr>
          <p:nvPr>
            <p:ph type="sldNum"/>
          </p:nvPr>
        </p:nvSpPr>
        <p:spPr>
          <a:ln/>
        </p:spPr>
        <p:txBody>
          <a:bodyPr/>
          <a:lstStyle/>
          <a:p>
            <a:fld id="{EB43F0A3-ED83-4A66-A9C9-799EEC247DEF}" type="slidenum">
              <a:rPr lang="en-US" altLang="en-US"/>
              <a:pPr/>
              <a:t>24</a:t>
            </a:fld>
            <a:endParaRPr lang="en-US" altLang="en-US"/>
          </a:p>
        </p:txBody>
      </p:sp>
      <p:sp>
        <p:nvSpPr>
          <p:cNvPr id="30721" name="Rectangle 1">
            <a:extLst>
              <a:ext uri="{FF2B5EF4-FFF2-40B4-BE49-F238E27FC236}">
                <a16:creationId xmlns:a16="http://schemas.microsoft.com/office/drawing/2014/main" id="{15202441-BDD0-92D6-EBCA-36C5F5F2A47B}"/>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2" name="Rectangle 2">
            <a:extLst>
              <a:ext uri="{FF2B5EF4-FFF2-40B4-BE49-F238E27FC236}">
                <a16:creationId xmlns:a16="http://schemas.microsoft.com/office/drawing/2014/main" id="{2ABDB954-31FC-DA59-DB91-4364CF6C8C95}"/>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5094208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89F764E9-70CD-4813-F436-0352C1D76376}"/>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978D84DF-E985-E7FF-B4E8-FAD89ACCB5D9}"/>
              </a:ext>
            </a:extLst>
          </p:cNvPr>
          <p:cNvSpPr>
            <a:spLocks noGrp="1" noChangeArrowheads="1"/>
          </p:cNvSpPr>
          <p:nvPr>
            <p:ph type="sldNum"/>
          </p:nvPr>
        </p:nvSpPr>
        <p:spPr>
          <a:ln/>
        </p:spPr>
        <p:txBody>
          <a:bodyPr/>
          <a:lstStyle/>
          <a:p>
            <a:fld id="{EB43F0A3-ED83-4A66-A9C9-799EEC247DEF}" type="slidenum">
              <a:rPr lang="en-US" altLang="en-US"/>
              <a:pPr/>
              <a:t>25</a:t>
            </a:fld>
            <a:endParaRPr lang="en-US" altLang="en-US"/>
          </a:p>
        </p:txBody>
      </p:sp>
      <p:sp>
        <p:nvSpPr>
          <p:cNvPr id="30721" name="Rectangle 1">
            <a:extLst>
              <a:ext uri="{FF2B5EF4-FFF2-40B4-BE49-F238E27FC236}">
                <a16:creationId xmlns:a16="http://schemas.microsoft.com/office/drawing/2014/main" id="{47FABC54-86E6-819C-7FAD-FAC05E372A56}"/>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2" name="Rectangle 2">
            <a:extLst>
              <a:ext uri="{FF2B5EF4-FFF2-40B4-BE49-F238E27FC236}">
                <a16:creationId xmlns:a16="http://schemas.microsoft.com/office/drawing/2014/main" id="{DFB59FAF-035D-8F47-F4B8-376D5EA80BF7}"/>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5236568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9FE82F0D-006D-8C59-F6E7-49060A260953}"/>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1C9D0E39-DEBC-0B1A-CB34-3F0B7B6B81F5}"/>
              </a:ext>
            </a:extLst>
          </p:cNvPr>
          <p:cNvSpPr>
            <a:spLocks noGrp="1" noChangeArrowheads="1"/>
          </p:cNvSpPr>
          <p:nvPr>
            <p:ph type="sldNum"/>
          </p:nvPr>
        </p:nvSpPr>
        <p:spPr>
          <a:ln/>
        </p:spPr>
        <p:txBody>
          <a:bodyPr/>
          <a:lstStyle/>
          <a:p>
            <a:fld id="{EB43F0A3-ED83-4A66-A9C9-799EEC247DEF}" type="slidenum">
              <a:rPr lang="en-US" altLang="en-US"/>
              <a:pPr/>
              <a:t>26</a:t>
            </a:fld>
            <a:endParaRPr lang="en-US" altLang="en-US"/>
          </a:p>
        </p:txBody>
      </p:sp>
      <p:sp>
        <p:nvSpPr>
          <p:cNvPr id="30721" name="Rectangle 1">
            <a:extLst>
              <a:ext uri="{FF2B5EF4-FFF2-40B4-BE49-F238E27FC236}">
                <a16:creationId xmlns:a16="http://schemas.microsoft.com/office/drawing/2014/main" id="{C3570AD4-8B79-C2C9-0538-060BB4320297}"/>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2" name="Rectangle 2">
            <a:extLst>
              <a:ext uri="{FF2B5EF4-FFF2-40B4-BE49-F238E27FC236}">
                <a16:creationId xmlns:a16="http://schemas.microsoft.com/office/drawing/2014/main" id="{3E0D3A98-9027-F9F8-05B1-CE5E00F66307}"/>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4405828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BE7CA949-C4CE-50D9-0B9E-8147D740DFCC}"/>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628EBED2-4CEE-7A14-CB8F-77FBAE3E362B}"/>
              </a:ext>
            </a:extLst>
          </p:cNvPr>
          <p:cNvSpPr>
            <a:spLocks noGrp="1" noChangeArrowheads="1"/>
          </p:cNvSpPr>
          <p:nvPr>
            <p:ph type="sldNum"/>
          </p:nvPr>
        </p:nvSpPr>
        <p:spPr>
          <a:ln/>
        </p:spPr>
        <p:txBody>
          <a:bodyPr/>
          <a:lstStyle/>
          <a:p>
            <a:fld id="{EB43F0A3-ED83-4A66-A9C9-799EEC247DEF}" type="slidenum">
              <a:rPr lang="en-US" altLang="en-US"/>
              <a:pPr/>
              <a:t>27</a:t>
            </a:fld>
            <a:endParaRPr lang="en-US" altLang="en-US"/>
          </a:p>
        </p:txBody>
      </p:sp>
      <p:sp>
        <p:nvSpPr>
          <p:cNvPr id="30721" name="Rectangle 1">
            <a:extLst>
              <a:ext uri="{FF2B5EF4-FFF2-40B4-BE49-F238E27FC236}">
                <a16:creationId xmlns:a16="http://schemas.microsoft.com/office/drawing/2014/main" id="{69D74E3B-8879-7105-7E6E-2243C03C9526}"/>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2" name="Rectangle 2">
            <a:extLst>
              <a:ext uri="{FF2B5EF4-FFF2-40B4-BE49-F238E27FC236}">
                <a16:creationId xmlns:a16="http://schemas.microsoft.com/office/drawing/2014/main" id="{2E703723-4971-E7D4-73F8-39B8437901AB}"/>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7075635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F6D539A4-F6D8-1905-BACA-18214D6957F3}"/>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27A79E6E-E253-723E-98EA-5E15E71CABE7}"/>
              </a:ext>
            </a:extLst>
          </p:cNvPr>
          <p:cNvSpPr>
            <a:spLocks noGrp="1" noChangeArrowheads="1"/>
          </p:cNvSpPr>
          <p:nvPr>
            <p:ph type="sldNum"/>
          </p:nvPr>
        </p:nvSpPr>
        <p:spPr>
          <a:ln/>
        </p:spPr>
        <p:txBody>
          <a:bodyPr/>
          <a:lstStyle/>
          <a:p>
            <a:fld id="{EB43F0A3-ED83-4A66-A9C9-799EEC247DEF}" type="slidenum">
              <a:rPr lang="en-US" altLang="en-US"/>
              <a:pPr/>
              <a:t>28</a:t>
            </a:fld>
            <a:endParaRPr lang="en-US" altLang="en-US"/>
          </a:p>
        </p:txBody>
      </p:sp>
      <p:sp>
        <p:nvSpPr>
          <p:cNvPr id="30721" name="Rectangle 1">
            <a:extLst>
              <a:ext uri="{FF2B5EF4-FFF2-40B4-BE49-F238E27FC236}">
                <a16:creationId xmlns:a16="http://schemas.microsoft.com/office/drawing/2014/main" id="{14DEEDCF-15AD-3889-DCA8-6A41B29F4C77}"/>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2" name="Rectangle 2">
            <a:extLst>
              <a:ext uri="{FF2B5EF4-FFF2-40B4-BE49-F238E27FC236}">
                <a16:creationId xmlns:a16="http://schemas.microsoft.com/office/drawing/2014/main" id="{D3A4014C-A958-69C8-9D23-604C42B9F89B}"/>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2337773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037AD5E3-E6EE-BC77-D0E0-B590A28858C4}"/>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C7DB232C-D358-15CC-F4A3-8D6ACF9FA7F4}"/>
              </a:ext>
            </a:extLst>
          </p:cNvPr>
          <p:cNvSpPr>
            <a:spLocks noGrp="1" noChangeArrowheads="1"/>
          </p:cNvSpPr>
          <p:nvPr>
            <p:ph type="sldNum"/>
          </p:nvPr>
        </p:nvSpPr>
        <p:spPr>
          <a:ln/>
        </p:spPr>
        <p:txBody>
          <a:bodyPr/>
          <a:lstStyle/>
          <a:p>
            <a:fld id="{EB43F0A3-ED83-4A66-A9C9-799EEC247DEF}" type="slidenum">
              <a:rPr lang="en-US" altLang="en-US"/>
              <a:pPr/>
              <a:t>29</a:t>
            </a:fld>
            <a:endParaRPr lang="en-US" altLang="en-US"/>
          </a:p>
        </p:txBody>
      </p:sp>
      <p:sp>
        <p:nvSpPr>
          <p:cNvPr id="30721" name="Rectangle 1">
            <a:extLst>
              <a:ext uri="{FF2B5EF4-FFF2-40B4-BE49-F238E27FC236}">
                <a16:creationId xmlns:a16="http://schemas.microsoft.com/office/drawing/2014/main" id="{85064D6D-6230-D460-0294-7F8ECF8338E8}"/>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2" name="Rectangle 2">
            <a:extLst>
              <a:ext uri="{FF2B5EF4-FFF2-40B4-BE49-F238E27FC236}">
                <a16:creationId xmlns:a16="http://schemas.microsoft.com/office/drawing/2014/main" id="{6D10824F-BA99-FB48-5542-33E4818E544D}"/>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6386488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072242D2-07BF-0194-1B40-CE26B07A3744}"/>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04DB4413-2734-5794-5595-967B339AC1D4}"/>
              </a:ext>
            </a:extLst>
          </p:cNvPr>
          <p:cNvSpPr>
            <a:spLocks noGrp="1" noChangeArrowheads="1"/>
          </p:cNvSpPr>
          <p:nvPr>
            <p:ph type="sldNum"/>
          </p:nvPr>
        </p:nvSpPr>
        <p:spPr>
          <a:ln/>
        </p:spPr>
        <p:txBody>
          <a:bodyPr/>
          <a:lstStyle/>
          <a:p>
            <a:fld id="{EB43F0A3-ED83-4A66-A9C9-799EEC247DEF}" type="slidenum">
              <a:rPr lang="en-US" altLang="en-US"/>
              <a:pPr/>
              <a:t>30</a:t>
            </a:fld>
            <a:endParaRPr lang="en-US" altLang="en-US"/>
          </a:p>
        </p:txBody>
      </p:sp>
      <p:sp>
        <p:nvSpPr>
          <p:cNvPr id="30721" name="Rectangle 1">
            <a:extLst>
              <a:ext uri="{FF2B5EF4-FFF2-40B4-BE49-F238E27FC236}">
                <a16:creationId xmlns:a16="http://schemas.microsoft.com/office/drawing/2014/main" id="{6CF4E883-E961-B11E-8402-609E6BA67B99}"/>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2" name="Rectangle 2">
            <a:extLst>
              <a:ext uri="{FF2B5EF4-FFF2-40B4-BE49-F238E27FC236}">
                <a16:creationId xmlns:a16="http://schemas.microsoft.com/office/drawing/2014/main" id="{F8EB99C9-9162-BBCF-BF47-C53B777BAB70}"/>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57699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50C7393C-9558-B763-0C4F-D8782D45816D}"/>
              </a:ext>
            </a:extLst>
          </p:cNvPr>
          <p:cNvSpPr>
            <a:spLocks noGrp="1" noChangeArrowheads="1"/>
          </p:cNvSpPr>
          <p:nvPr>
            <p:ph type="sldNum"/>
          </p:nvPr>
        </p:nvSpPr>
        <p:spPr>
          <a:ln/>
        </p:spPr>
        <p:txBody>
          <a:bodyPr/>
          <a:lstStyle/>
          <a:p>
            <a:fld id="{0BF0A402-4EE3-412C-806F-C50DE70DB11A}" type="slidenum">
              <a:rPr lang="en-US" altLang="en-US"/>
              <a:pPr/>
              <a:t>3</a:t>
            </a:fld>
            <a:endParaRPr lang="en-US" altLang="en-US"/>
          </a:p>
        </p:txBody>
      </p:sp>
      <p:sp>
        <p:nvSpPr>
          <p:cNvPr id="28673" name="Rectangle 1">
            <a:extLst>
              <a:ext uri="{FF2B5EF4-FFF2-40B4-BE49-F238E27FC236}">
                <a16:creationId xmlns:a16="http://schemas.microsoft.com/office/drawing/2014/main" id="{A63CBB7F-3E0E-C3AE-3381-FDA72948E3DA}"/>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8674" name="Rectangle 2">
            <a:extLst>
              <a:ext uri="{FF2B5EF4-FFF2-40B4-BE49-F238E27FC236}">
                <a16:creationId xmlns:a16="http://schemas.microsoft.com/office/drawing/2014/main" id="{0268E5B5-9202-2CB2-D1CB-3CACF7EE7C6C}"/>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DEED3802-B267-8E03-D92C-D0F6667A07D3}"/>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9574EBF3-F0FF-6787-E784-35644C979434}"/>
              </a:ext>
            </a:extLst>
          </p:cNvPr>
          <p:cNvSpPr>
            <a:spLocks noGrp="1" noChangeArrowheads="1"/>
          </p:cNvSpPr>
          <p:nvPr>
            <p:ph type="sldNum"/>
          </p:nvPr>
        </p:nvSpPr>
        <p:spPr>
          <a:ln/>
        </p:spPr>
        <p:txBody>
          <a:bodyPr/>
          <a:lstStyle/>
          <a:p>
            <a:fld id="{EB43F0A3-ED83-4A66-A9C9-799EEC247DEF}" type="slidenum">
              <a:rPr lang="en-US" altLang="en-US"/>
              <a:pPr/>
              <a:t>31</a:t>
            </a:fld>
            <a:endParaRPr lang="en-US" altLang="en-US"/>
          </a:p>
        </p:txBody>
      </p:sp>
      <p:sp>
        <p:nvSpPr>
          <p:cNvPr id="30721" name="Rectangle 1">
            <a:extLst>
              <a:ext uri="{FF2B5EF4-FFF2-40B4-BE49-F238E27FC236}">
                <a16:creationId xmlns:a16="http://schemas.microsoft.com/office/drawing/2014/main" id="{66C2F378-125C-2993-4717-8079FAC14590}"/>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2" name="Rectangle 2">
            <a:extLst>
              <a:ext uri="{FF2B5EF4-FFF2-40B4-BE49-F238E27FC236}">
                <a16:creationId xmlns:a16="http://schemas.microsoft.com/office/drawing/2014/main" id="{FA921E7C-1687-AAB3-200A-78546E8DB335}"/>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594511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D4D807AB-B7E1-213B-3581-6042AF67921C}"/>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D51AA928-7D96-9EE5-FC06-F0DC2364B330}"/>
              </a:ext>
            </a:extLst>
          </p:cNvPr>
          <p:cNvSpPr>
            <a:spLocks noGrp="1" noChangeArrowheads="1"/>
          </p:cNvSpPr>
          <p:nvPr>
            <p:ph type="sldNum"/>
          </p:nvPr>
        </p:nvSpPr>
        <p:spPr>
          <a:ln/>
        </p:spPr>
        <p:txBody>
          <a:bodyPr/>
          <a:lstStyle/>
          <a:p>
            <a:fld id="{EB43F0A3-ED83-4A66-A9C9-799EEC247DEF}" type="slidenum">
              <a:rPr lang="en-US" altLang="en-US"/>
              <a:pPr/>
              <a:t>32</a:t>
            </a:fld>
            <a:endParaRPr lang="en-US" altLang="en-US"/>
          </a:p>
        </p:txBody>
      </p:sp>
      <p:sp>
        <p:nvSpPr>
          <p:cNvPr id="30721" name="Rectangle 1">
            <a:extLst>
              <a:ext uri="{FF2B5EF4-FFF2-40B4-BE49-F238E27FC236}">
                <a16:creationId xmlns:a16="http://schemas.microsoft.com/office/drawing/2014/main" id="{2DD053BB-939D-5730-A73C-2F10220536D0}"/>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2" name="Rectangle 2">
            <a:extLst>
              <a:ext uri="{FF2B5EF4-FFF2-40B4-BE49-F238E27FC236}">
                <a16:creationId xmlns:a16="http://schemas.microsoft.com/office/drawing/2014/main" id="{E3190DC4-0BAB-4604-C8F1-1F7854B1E658}"/>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7642157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11E373A-E683-1CE1-C356-EA5A9A5C6754}"/>
              </a:ext>
            </a:extLst>
          </p:cNvPr>
          <p:cNvSpPr>
            <a:spLocks noGrp="1" noChangeArrowheads="1"/>
          </p:cNvSpPr>
          <p:nvPr>
            <p:ph type="sldNum"/>
          </p:nvPr>
        </p:nvSpPr>
        <p:spPr>
          <a:ln/>
        </p:spPr>
        <p:txBody>
          <a:bodyPr/>
          <a:lstStyle/>
          <a:p>
            <a:fld id="{3D00D2A0-3520-43B7-B741-96DB0AC4B49A}" type="slidenum">
              <a:rPr lang="en-US" altLang="en-US"/>
              <a:pPr/>
              <a:t>33</a:t>
            </a:fld>
            <a:endParaRPr lang="en-US" altLang="en-US"/>
          </a:p>
        </p:txBody>
      </p:sp>
      <p:sp>
        <p:nvSpPr>
          <p:cNvPr id="34817" name="Rectangle 1">
            <a:extLst>
              <a:ext uri="{FF2B5EF4-FFF2-40B4-BE49-F238E27FC236}">
                <a16:creationId xmlns:a16="http://schemas.microsoft.com/office/drawing/2014/main" id="{40BDB533-887A-6058-03C1-77CC42D6BAD1}"/>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4818" name="Rectangle 2">
            <a:extLst>
              <a:ext uri="{FF2B5EF4-FFF2-40B4-BE49-F238E27FC236}">
                <a16:creationId xmlns:a16="http://schemas.microsoft.com/office/drawing/2014/main" id="{B03979AE-4856-0B8D-114A-7B093DD16445}"/>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ADFE514A-A988-DEF4-E7BF-59DE445ACC63}"/>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D2A3C82D-5B5E-83AE-6AEE-8F77B9DEC520}"/>
              </a:ext>
            </a:extLst>
          </p:cNvPr>
          <p:cNvSpPr>
            <a:spLocks noGrp="1" noChangeArrowheads="1"/>
          </p:cNvSpPr>
          <p:nvPr>
            <p:ph type="sldNum"/>
          </p:nvPr>
        </p:nvSpPr>
        <p:spPr>
          <a:ln/>
        </p:spPr>
        <p:txBody>
          <a:bodyPr/>
          <a:lstStyle/>
          <a:p>
            <a:fld id="{3D00D2A0-3520-43B7-B741-96DB0AC4B49A}" type="slidenum">
              <a:rPr lang="en-US" altLang="en-US"/>
              <a:pPr/>
              <a:t>34</a:t>
            </a:fld>
            <a:endParaRPr lang="en-US" altLang="en-US"/>
          </a:p>
        </p:txBody>
      </p:sp>
      <p:sp>
        <p:nvSpPr>
          <p:cNvPr id="34817" name="Rectangle 1">
            <a:extLst>
              <a:ext uri="{FF2B5EF4-FFF2-40B4-BE49-F238E27FC236}">
                <a16:creationId xmlns:a16="http://schemas.microsoft.com/office/drawing/2014/main" id="{CA7FB341-6C69-F13C-4A4C-60D757EC0556}"/>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4818" name="Rectangle 2">
            <a:extLst>
              <a:ext uri="{FF2B5EF4-FFF2-40B4-BE49-F238E27FC236}">
                <a16:creationId xmlns:a16="http://schemas.microsoft.com/office/drawing/2014/main" id="{C5A4C98A-2503-5EC3-1933-5787E9B85057}"/>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9239926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CC676876-4073-C767-5DC2-7073ED1B8C2D}"/>
              </a:ext>
            </a:extLst>
          </p:cNvPr>
          <p:cNvSpPr>
            <a:spLocks noGrp="1" noChangeArrowheads="1"/>
          </p:cNvSpPr>
          <p:nvPr>
            <p:ph type="sldNum"/>
          </p:nvPr>
        </p:nvSpPr>
        <p:spPr>
          <a:ln/>
        </p:spPr>
        <p:txBody>
          <a:bodyPr/>
          <a:lstStyle/>
          <a:p>
            <a:fld id="{F871B327-1A3D-4E97-B67B-D797525F5B6F}" type="slidenum">
              <a:rPr lang="en-US" altLang="en-US"/>
              <a:pPr/>
              <a:t>35</a:t>
            </a:fld>
            <a:endParaRPr lang="en-US" altLang="en-US"/>
          </a:p>
        </p:txBody>
      </p:sp>
      <p:sp>
        <p:nvSpPr>
          <p:cNvPr id="39937" name="Rectangle 1">
            <a:extLst>
              <a:ext uri="{FF2B5EF4-FFF2-40B4-BE49-F238E27FC236}">
                <a16:creationId xmlns:a16="http://schemas.microsoft.com/office/drawing/2014/main" id="{8DF2C1CC-425A-D163-4953-3C476B2F3B65}"/>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8" name="Rectangle 2">
            <a:extLst>
              <a:ext uri="{FF2B5EF4-FFF2-40B4-BE49-F238E27FC236}">
                <a16:creationId xmlns:a16="http://schemas.microsoft.com/office/drawing/2014/main" id="{DC05DF19-4CE4-B999-D2E2-3F76482D9569}"/>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A4002ABB-F366-F640-A9D1-EDE71CC59D6A}"/>
              </a:ext>
            </a:extLst>
          </p:cNvPr>
          <p:cNvSpPr>
            <a:spLocks noGrp="1" noChangeArrowheads="1"/>
          </p:cNvSpPr>
          <p:nvPr>
            <p:ph type="sldNum"/>
          </p:nvPr>
        </p:nvSpPr>
        <p:spPr>
          <a:ln/>
        </p:spPr>
        <p:txBody>
          <a:bodyPr/>
          <a:lstStyle/>
          <a:p>
            <a:fld id="{7B1E6B4A-5A63-4E0C-8374-289B5EFEF888}" type="slidenum">
              <a:rPr lang="en-US" altLang="en-US"/>
              <a:pPr/>
              <a:t>36</a:t>
            </a:fld>
            <a:endParaRPr lang="en-US" altLang="en-US"/>
          </a:p>
        </p:txBody>
      </p:sp>
      <p:sp>
        <p:nvSpPr>
          <p:cNvPr id="4097" name="Rectangle 1">
            <a:extLst>
              <a:ext uri="{FF2B5EF4-FFF2-40B4-BE49-F238E27FC236}">
                <a16:creationId xmlns:a16="http://schemas.microsoft.com/office/drawing/2014/main" id="{484D35C6-50A7-C6DA-4754-4B72E4BBF70C}"/>
              </a:ext>
            </a:extLst>
          </p:cNvPr>
          <p:cNvSpPr txBox="1">
            <a:spLocks noChangeArrowheads="1"/>
          </p:cNvSpPr>
          <p:nvPr>
            <p:ph type="sldImg"/>
          </p:nvPr>
        </p:nvSpPr>
        <p:spPr bwMode="auto">
          <a:xfrm>
            <a:off x="533400" y="763588"/>
            <a:ext cx="6704013"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098" name="Rectangle 2">
            <a:extLst>
              <a:ext uri="{FF2B5EF4-FFF2-40B4-BE49-F238E27FC236}">
                <a16:creationId xmlns:a16="http://schemas.microsoft.com/office/drawing/2014/main" id="{2190D868-1E0F-D9C8-1228-BDF68D3277CC}"/>
              </a:ext>
            </a:extLst>
          </p:cNvPr>
          <p:cNvSpPr txBox="1">
            <a:spLocks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948532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9B0ABE59-F0B0-A3D6-379D-0979884B912D}"/>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4F43DA2C-AD13-CE2A-9AA1-C2500F4A6627}"/>
              </a:ext>
            </a:extLst>
          </p:cNvPr>
          <p:cNvSpPr>
            <a:spLocks noGrp="1" noChangeArrowheads="1"/>
          </p:cNvSpPr>
          <p:nvPr>
            <p:ph type="sldNum"/>
          </p:nvPr>
        </p:nvSpPr>
        <p:spPr>
          <a:ln/>
        </p:spPr>
        <p:txBody>
          <a:bodyPr/>
          <a:lstStyle/>
          <a:p>
            <a:fld id="{0BF0A402-4EE3-412C-806F-C50DE70DB11A}" type="slidenum">
              <a:rPr lang="en-US" altLang="en-US"/>
              <a:pPr/>
              <a:t>4</a:t>
            </a:fld>
            <a:endParaRPr lang="en-US" altLang="en-US"/>
          </a:p>
        </p:txBody>
      </p:sp>
      <p:sp>
        <p:nvSpPr>
          <p:cNvPr id="28673" name="Rectangle 1">
            <a:extLst>
              <a:ext uri="{FF2B5EF4-FFF2-40B4-BE49-F238E27FC236}">
                <a16:creationId xmlns:a16="http://schemas.microsoft.com/office/drawing/2014/main" id="{3A73ECBC-E27B-B773-9F3D-AD2165E5954B}"/>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8674" name="Rectangle 2">
            <a:extLst>
              <a:ext uri="{FF2B5EF4-FFF2-40B4-BE49-F238E27FC236}">
                <a16:creationId xmlns:a16="http://schemas.microsoft.com/office/drawing/2014/main" id="{50EAF716-2BCB-7E42-41B5-26553427DB9B}"/>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657420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216B67EB-BE9F-68BA-02E8-FD874B128C6C}"/>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31DA185C-6E18-264C-F964-E49E10DE9E3C}"/>
              </a:ext>
            </a:extLst>
          </p:cNvPr>
          <p:cNvSpPr>
            <a:spLocks noGrp="1" noChangeArrowheads="1"/>
          </p:cNvSpPr>
          <p:nvPr>
            <p:ph type="sldNum"/>
          </p:nvPr>
        </p:nvSpPr>
        <p:spPr>
          <a:ln/>
        </p:spPr>
        <p:txBody>
          <a:bodyPr/>
          <a:lstStyle/>
          <a:p>
            <a:fld id="{0BF0A402-4EE3-412C-806F-C50DE70DB11A}" type="slidenum">
              <a:rPr lang="en-US" altLang="en-US"/>
              <a:pPr/>
              <a:t>5</a:t>
            </a:fld>
            <a:endParaRPr lang="en-US" altLang="en-US"/>
          </a:p>
        </p:txBody>
      </p:sp>
      <p:sp>
        <p:nvSpPr>
          <p:cNvPr id="28673" name="Rectangle 1">
            <a:extLst>
              <a:ext uri="{FF2B5EF4-FFF2-40B4-BE49-F238E27FC236}">
                <a16:creationId xmlns:a16="http://schemas.microsoft.com/office/drawing/2014/main" id="{8A989477-4F1A-09A9-1E99-B6764C5216EE}"/>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8674" name="Rectangle 2">
            <a:extLst>
              <a:ext uri="{FF2B5EF4-FFF2-40B4-BE49-F238E27FC236}">
                <a16:creationId xmlns:a16="http://schemas.microsoft.com/office/drawing/2014/main" id="{5DEB7133-E126-83E9-1D1B-D8FFA215CE7E}"/>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181625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BDB216CE-80A9-DC1A-7423-BA2AEFDBAFF0}"/>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29069749-768D-1BAB-0634-669C308063B6}"/>
              </a:ext>
            </a:extLst>
          </p:cNvPr>
          <p:cNvSpPr>
            <a:spLocks noGrp="1" noChangeArrowheads="1"/>
          </p:cNvSpPr>
          <p:nvPr>
            <p:ph type="sldNum"/>
          </p:nvPr>
        </p:nvSpPr>
        <p:spPr>
          <a:ln/>
        </p:spPr>
        <p:txBody>
          <a:bodyPr/>
          <a:lstStyle/>
          <a:p>
            <a:fld id="{EB43F0A3-ED83-4A66-A9C9-799EEC247DEF}" type="slidenum">
              <a:rPr lang="en-US" altLang="en-US"/>
              <a:pPr/>
              <a:t>6</a:t>
            </a:fld>
            <a:endParaRPr lang="en-US" altLang="en-US"/>
          </a:p>
        </p:txBody>
      </p:sp>
      <p:sp>
        <p:nvSpPr>
          <p:cNvPr id="30721" name="Rectangle 1">
            <a:extLst>
              <a:ext uri="{FF2B5EF4-FFF2-40B4-BE49-F238E27FC236}">
                <a16:creationId xmlns:a16="http://schemas.microsoft.com/office/drawing/2014/main" id="{EBA67097-1580-F82C-7A03-0C7350AF9E1A}"/>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2" name="Rectangle 2">
            <a:extLst>
              <a:ext uri="{FF2B5EF4-FFF2-40B4-BE49-F238E27FC236}">
                <a16:creationId xmlns:a16="http://schemas.microsoft.com/office/drawing/2014/main" id="{78D79B36-4D2A-01F4-8935-9500D8F902D6}"/>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274934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6B9D23E2-2134-099B-963D-AE622AD61090}"/>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F7A87279-F89D-6F81-DC55-F88B0F59D8A4}"/>
              </a:ext>
            </a:extLst>
          </p:cNvPr>
          <p:cNvSpPr>
            <a:spLocks noGrp="1" noChangeArrowheads="1"/>
          </p:cNvSpPr>
          <p:nvPr>
            <p:ph type="sldNum"/>
          </p:nvPr>
        </p:nvSpPr>
        <p:spPr>
          <a:ln/>
        </p:spPr>
        <p:txBody>
          <a:bodyPr/>
          <a:lstStyle/>
          <a:p>
            <a:fld id="{EB43F0A3-ED83-4A66-A9C9-799EEC247DEF}" type="slidenum">
              <a:rPr lang="en-US" altLang="en-US"/>
              <a:pPr/>
              <a:t>7</a:t>
            </a:fld>
            <a:endParaRPr lang="en-US" altLang="en-US"/>
          </a:p>
        </p:txBody>
      </p:sp>
      <p:sp>
        <p:nvSpPr>
          <p:cNvPr id="30721" name="Rectangle 1">
            <a:extLst>
              <a:ext uri="{FF2B5EF4-FFF2-40B4-BE49-F238E27FC236}">
                <a16:creationId xmlns:a16="http://schemas.microsoft.com/office/drawing/2014/main" id="{F362059A-411D-70F0-1821-A81F3D836220}"/>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2" name="Rectangle 2">
            <a:extLst>
              <a:ext uri="{FF2B5EF4-FFF2-40B4-BE49-F238E27FC236}">
                <a16:creationId xmlns:a16="http://schemas.microsoft.com/office/drawing/2014/main" id="{AAE2BB28-58F9-6287-92FD-2694F17009B9}"/>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514877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10E1019-3E77-4379-A4D8-34C853026F3D}"/>
              </a:ext>
            </a:extLst>
          </p:cNvPr>
          <p:cNvSpPr>
            <a:spLocks noGrp="1" noChangeArrowheads="1"/>
          </p:cNvSpPr>
          <p:nvPr>
            <p:ph type="sldNum"/>
          </p:nvPr>
        </p:nvSpPr>
        <p:spPr>
          <a:ln/>
        </p:spPr>
        <p:txBody>
          <a:bodyPr/>
          <a:lstStyle/>
          <a:p>
            <a:fld id="{3D4F5E48-4128-4ECF-AE14-E8D4EB462D3E}" type="slidenum">
              <a:rPr lang="en-US" altLang="en-US"/>
              <a:pPr/>
              <a:t>8</a:t>
            </a:fld>
            <a:endParaRPr lang="en-US" altLang="en-US"/>
          </a:p>
        </p:txBody>
      </p:sp>
      <p:sp>
        <p:nvSpPr>
          <p:cNvPr id="29697" name="Rectangle 1">
            <a:extLst>
              <a:ext uri="{FF2B5EF4-FFF2-40B4-BE49-F238E27FC236}">
                <a16:creationId xmlns:a16="http://schemas.microsoft.com/office/drawing/2014/main" id="{BD48E62A-A123-13B6-F006-9ECAF47C8AD3}"/>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698" name="Rectangle 2">
            <a:extLst>
              <a:ext uri="{FF2B5EF4-FFF2-40B4-BE49-F238E27FC236}">
                <a16:creationId xmlns:a16="http://schemas.microsoft.com/office/drawing/2014/main" id="{772216A3-1345-6CF7-4E43-11487A5039F3}"/>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2EDB3AD1-D995-B40B-64F2-D77FCD80C9E1}"/>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ts val="25"/>
              </a:spcBef>
              <a:buClrTx/>
              <a:buFontTx/>
              <a:buNone/>
            </a:pPr>
            <a:fld id="{2E290A89-C93B-40FF-97DD-94DAF35D454A}" type="slidenum">
              <a:rPr lang="en-US" altLang="en-US" sz="1400"/>
              <a:pPr>
                <a:spcBef>
                  <a:spcPts val="25"/>
                </a:spcBef>
                <a:buClrTx/>
                <a:buFontTx/>
                <a:buNone/>
              </a:pPr>
              <a:t>9</a:t>
            </a:fld>
            <a:endParaRPr lang="en-US" altLang="en-US" sz="1400"/>
          </a:p>
        </p:txBody>
      </p:sp>
      <p:sp>
        <p:nvSpPr>
          <p:cNvPr id="41987" name="Rectangle 1">
            <a:extLst>
              <a:ext uri="{FF2B5EF4-FFF2-40B4-BE49-F238E27FC236}">
                <a16:creationId xmlns:a16="http://schemas.microsoft.com/office/drawing/2014/main" id="{2F99D08E-3BE1-1FFD-F677-14D24E5FB788}"/>
              </a:ext>
            </a:extLst>
          </p:cNvPr>
          <p:cNvSpPr>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988" name="Rectangle 2">
            <a:extLst>
              <a:ext uri="{FF2B5EF4-FFF2-40B4-BE49-F238E27FC236}">
                <a16:creationId xmlns:a16="http://schemas.microsoft.com/office/drawing/2014/main" id="{133737B4-03B2-73E6-0DDC-31526FD5C1AE}"/>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293480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3BB26-42F3-38BD-4782-46305B5BB775}"/>
              </a:ext>
            </a:extLst>
          </p:cNvPr>
          <p:cNvSpPr>
            <a:spLocks noGrp="1"/>
          </p:cNvSpPr>
          <p:nvPr>
            <p:ph type="ctrTitle"/>
          </p:nvPr>
        </p:nvSpPr>
        <p:spPr>
          <a:xfrm>
            <a:off x="1524000" y="1122363"/>
            <a:ext cx="9145588" cy="2387600"/>
          </a:xfrm>
        </p:spPr>
        <p:txBody>
          <a:bodyPr/>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EB1A6CF-4146-6683-38EE-37CF33326F10}"/>
              </a:ext>
            </a:extLst>
          </p:cNvPr>
          <p:cNvSpPr>
            <a:spLocks noGrp="1"/>
          </p:cNvSpPr>
          <p:nvPr>
            <p:ph type="subTitle" idx="1"/>
          </p:nvPr>
        </p:nvSpPr>
        <p:spPr>
          <a:xfrm>
            <a:off x="1524000" y="3602038"/>
            <a:ext cx="9145588"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153676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73591-9C2E-DA3E-E39E-C293E512CB0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EB68F0-BAB8-40AD-902D-841C78F691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2517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594867-9FEB-5B01-FD03-4E25DDE6555C}"/>
              </a:ext>
            </a:extLst>
          </p:cNvPr>
          <p:cNvSpPr>
            <a:spLocks noGrp="1"/>
          </p:cNvSpPr>
          <p:nvPr>
            <p:ph type="title" orient="vert"/>
          </p:nvPr>
        </p:nvSpPr>
        <p:spPr>
          <a:xfrm>
            <a:off x="9163050" y="152400"/>
            <a:ext cx="2851150" cy="542607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C0300F5-AB41-5B29-6812-A8478EEB1FAB}"/>
              </a:ext>
            </a:extLst>
          </p:cNvPr>
          <p:cNvSpPr>
            <a:spLocks noGrp="1"/>
          </p:cNvSpPr>
          <p:nvPr>
            <p:ph type="body" orient="vert" idx="1"/>
          </p:nvPr>
        </p:nvSpPr>
        <p:spPr>
          <a:xfrm>
            <a:off x="609600" y="152400"/>
            <a:ext cx="8401050" cy="5426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6521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05541-A2E1-37FF-6F59-525A239186C1}"/>
              </a:ext>
            </a:extLst>
          </p:cNvPr>
          <p:cNvSpPr>
            <a:spLocks noGrp="1"/>
          </p:cNvSpPr>
          <p:nvPr>
            <p:ph type="title"/>
          </p:nvPr>
        </p:nvSpPr>
        <p:spPr>
          <a:xfrm>
            <a:off x="3814763" y="152400"/>
            <a:ext cx="8199437" cy="1479550"/>
          </a:xfrm>
        </p:spPr>
        <p:txBody>
          <a:bodyPr/>
          <a:lstStyle/>
          <a:p>
            <a:r>
              <a:rPr lang="en-US"/>
              <a:t>Click to edit Master title style</a:t>
            </a:r>
          </a:p>
        </p:txBody>
      </p:sp>
    </p:spTree>
    <p:extLst>
      <p:ext uri="{BB962C8B-B14F-4D97-AF65-F5344CB8AC3E}">
        <p14:creationId xmlns:p14="http://schemas.microsoft.com/office/powerpoint/2010/main" val="7638388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D33BE-2772-8D07-8F6B-6A7845E04035}"/>
              </a:ext>
            </a:extLst>
          </p:cNvPr>
          <p:cNvSpPr>
            <a:spLocks noGrp="1"/>
          </p:cNvSpPr>
          <p:nvPr>
            <p:ph type="ctrTitle"/>
          </p:nvPr>
        </p:nvSpPr>
        <p:spPr>
          <a:xfrm>
            <a:off x="1524000" y="1122363"/>
            <a:ext cx="9145588" cy="2387600"/>
          </a:xfrm>
        </p:spPr>
        <p:txBody>
          <a:bodyPr/>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F5B4047-BF68-A3B5-7665-88BA011010FE}"/>
              </a:ext>
            </a:extLst>
          </p:cNvPr>
          <p:cNvSpPr>
            <a:spLocks noGrp="1"/>
          </p:cNvSpPr>
          <p:nvPr>
            <p:ph type="subTitle" idx="1"/>
          </p:nvPr>
        </p:nvSpPr>
        <p:spPr>
          <a:xfrm>
            <a:off x="1524000" y="3602038"/>
            <a:ext cx="9145588"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C05A81-4BD7-0A91-51D6-9D4714EDF516}"/>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516144FE-2D46-7B9A-0926-51C7DC9DFC79}"/>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9D5E3E4A-D567-73BD-F664-1F8A7B54548A}"/>
              </a:ext>
            </a:extLst>
          </p:cNvPr>
          <p:cNvSpPr>
            <a:spLocks noGrp="1"/>
          </p:cNvSpPr>
          <p:nvPr>
            <p:ph type="sldNum" idx="12"/>
          </p:nvPr>
        </p:nvSpPr>
        <p:spPr/>
        <p:txBody>
          <a:bodyPr/>
          <a:lstStyle>
            <a:lvl1pPr>
              <a:defRPr/>
            </a:lvl1pPr>
          </a:lstStyle>
          <a:p>
            <a:fld id="{D343F086-E6B5-43EB-BF51-4320EEBC6684}" type="slidenum">
              <a:rPr lang="en-US" altLang="en-US"/>
              <a:pPr/>
              <a:t>‹#›</a:t>
            </a:fld>
            <a:endParaRPr lang="en-US" altLang="en-US"/>
          </a:p>
        </p:txBody>
      </p:sp>
    </p:spTree>
    <p:extLst>
      <p:ext uri="{BB962C8B-B14F-4D97-AF65-F5344CB8AC3E}">
        <p14:creationId xmlns:p14="http://schemas.microsoft.com/office/powerpoint/2010/main" val="19396222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0FB92-A78F-BCE2-9E42-8F97A39DA7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4D1C8A-9E37-5F5F-96E7-F69FBA17BB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16E4C9-4D2A-9A8C-484A-6D4D218EC692}"/>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F7F68C4E-CCC3-9A68-D404-6015E8E3747A}"/>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31929CF3-24E7-FD2C-75D4-428AA5DF4802}"/>
              </a:ext>
            </a:extLst>
          </p:cNvPr>
          <p:cNvSpPr>
            <a:spLocks noGrp="1"/>
          </p:cNvSpPr>
          <p:nvPr>
            <p:ph type="sldNum" idx="12"/>
          </p:nvPr>
        </p:nvSpPr>
        <p:spPr/>
        <p:txBody>
          <a:bodyPr/>
          <a:lstStyle>
            <a:lvl1pPr>
              <a:defRPr/>
            </a:lvl1pPr>
          </a:lstStyle>
          <a:p>
            <a:fld id="{4BABA044-9743-4FB1-9DC5-1B45862D1C9C}" type="slidenum">
              <a:rPr lang="en-US" altLang="en-US"/>
              <a:pPr/>
              <a:t>‹#›</a:t>
            </a:fld>
            <a:endParaRPr lang="en-US" altLang="en-US"/>
          </a:p>
        </p:txBody>
      </p:sp>
    </p:spTree>
    <p:extLst>
      <p:ext uri="{BB962C8B-B14F-4D97-AF65-F5344CB8AC3E}">
        <p14:creationId xmlns:p14="http://schemas.microsoft.com/office/powerpoint/2010/main" val="32489120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7B20D-E97E-99A7-7658-126827B20BE5}"/>
              </a:ext>
            </a:extLst>
          </p:cNvPr>
          <p:cNvSpPr>
            <a:spLocks noGrp="1"/>
          </p:cNvSpPr>
          <p:nvPr>
            <p:ph type="title"/>
          </p:nvPr>
        </p:nvSpPr>
        <p:spPr>
          <a:xfrm>
            <a:off x="831850" y="1709738"/>
            <a:ext cx="10517188" cy="2852737"/>
          </a:xfrm>
        </p:spPr>
        <p:txBody>
          <a:bodyPr/>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1D9B06-9406-D76C-2487-0AD33F55727B}"/>
              </a:ext>
            </a:extLst>
          </p:cNvPr>
          <p:cNvSpPr>
            <a:spLocks noGrp="1"/>
          </p:cNvSpPr>
          <p:nvPr>
            <p:ph type="body" idx="1"/>
          </p:nvPr>
        </p:nvSpPr>
        <p:spPr>
          <a:xfrm>
            <a:off x="831850" y="4589463"/>
            <a:ext cx="10517188"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a:extLst>
              <a:ext uri="{FF2B5EF4-FFF2-40B4-BE49-F238E27FC236}">
                <a16:creationId xmlns:a16="http://schemas.microsoft.com/office/drawing/2014/main" id="{88CA5B46-80D7-293F-2235-CCAA0C3B033B}"/>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30A85C1F-2C3E-F3E4-BB10-BF3D730DB721}"/>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679D2E0B-4A33-2823-25F0-6AF2887A04E6}"/>
              </a:ext>
            </a:extLst>
          </p:cNvPr>
          <p:cNvSpPr>
            <a:spLocks noGrp="1"/>
          </p:cNvSpPr>
          <p:nvPr>
            <p:ph type="sldNum" idx="12"/>
          </p:nvPr>
        </p:nvSpPr>
        <p:spPr/>
        <p:txBody>
          <a:bodyPr/>
          <a:lstStyle>
            <a:lvl1pPr>
              <a:defRPr/>
            </a:lvl1pPr>
          </a:lstStyle>
          <a:p>
            <a:fld id="{20033C5B-C5BC-4DE0-88CB-54FD16B9CE03}" type="slidenum">
              <a:rPr lang="en-US" altLang="en-US"/>
              <a:pPr/>
              <a:t>‹#›</a:t>
            </a:fld>
            <a:endParaRPr lang="en-US" altLang="en-US"/>
          </a:p>
        </p:txBody>
      </p:sp>
    </p:spTree>
    <p:extLst>
      <p:ext uri="{BB962C8B-B14F-4D97-AF65-F5344CB8AC3E}">
        <p14:creationId xmlns:p14="http://schemas.microsoft.com/office/powerpoint/2010/main" val="15712208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745B3-2975-12F8-B9AC-931D263F35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15BD3B-C585-8A23-4D95-237CB5BFB028}"/>
              </a:ext>
            </a:extLst>
          </p:cNvPr>
          <p:cNvSpPr>
            <a:spLocks noGrp="1"/>
          </p:cNvSpPr>
          <p:nvPr>
            <p:ph sz="half" idx="1"/>
          </p:nvPr>
        </p:nvSpPr>
        <p:spPr>
          <a:xfrm>
            <a:off x="609600" y="1604963"/>
            <a:ext cx="5408613" cy="3973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ACDEDA-0F5D-4394-E218-7F3B1E52E80F}"/>
              </a:ext>
            </a:extLst>
          </p:cNvPr>
          <p:cNvSpPr>
            <a:spLocks noGrp="1"/>
          </p:cNvSpPr>
          <p:nvPr>
            <p:ph sz="half" idx="2"/>
          </p:nvPr>
        </p:nvSpPr>
        <p:spPr>
          <a:xfrm>
            <a:off x="6170613" y="1604963"/>
            <a:ext cx="5408612" cy="3973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2CC0AD1-D213-DD63-86E0-117F223B7736}"/>
              </a:ext>
            </a:extLst>
          </p:cNvPr>
          <p:cNvSpPr>
            <a:spLocks noGrp="1"/>
          </p:cNvSpPr>
          <p:nvPr>
            <p:ph type="dt"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66B0F300-0A0B-02F4-FABC-E4CAB7B360D7}"/>
              </a:ext>
            </a:extLst>
          </p:cNvPr>
          <p:cNvSpPr>
            <a:spLocks noGrp="1"/>
          </p:cNvSpPr>
          <p:nvPr>
            <p:ph type="ft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DFCD7FE2-5BB9-70E9-9232-2F6B8D7D0366}"/>
              </a:ext>
            </a:extLst>
          </p:cNvPr>
          <p:cNvSpPr>
            <a:spLocks noGrp="1"/>
          </p:cNvSpPr>
          <p:nvPr>
            <p:ph type="sldNum" idx="12"/>
          </p:nvPr>
        </p:nvSpPr>
        <p:spPr/>
        <p:txBody>
          <a:bodyPr/>
          <a:lstStyle>
            <a:lvl1pPr>
              <a:defRPr/>
            </a:lvl1pPr>
          </a:lstStyle>
          <a:p>
            <a:fld id="{D167E036-6BD7-4103-AD96-A2C0C82D0975}" type="slidenum">
              <a:rPr lang="en-US" altLang="en-US"/>
              <a:pPr/>
              <a:t>‹#›</a:t>
            </a:fld>
            <a:endParaRPr lang="en-US" altLang="en-US"/>
          </a:p>
        </p:txBody>
      </p:sp>
    </p:spTree>
    <p:extLst>
      <p:ext uri="{BB962C8B-B14F-4D97-AF65-F5344CB8AC3E}">
        <p14:creationId xmlns:p14="http://schemas.microsoft.com/office/powerpoint/2010/main" val="1700733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1B443-DDBB-17CF-E114-34D3A9401380}"/>
              </a:ext>
            </a:extLst>
          </p:cNvPr>
          <p:cNvSpPr>
            <a:spLocks noGrp="1"/>
          </p:cNvSpPr>
          <p:nvPr>
            <p:ph type="title"/>
          </p:nvPr>
        </p:nvSpPr>
        <p:spPr>
          <a:xfrm>
            <a:off x="839788" y="365125"/>
            <a:ext cx="10517187"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3C65D4D-F44B-7C02-9E63-D75AC5B06C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0BE68E5-694D-C313-FB51-C321B3CE39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65A68BC-24EA-F188-5D16-DE56E0C6397D}"/>
              </a:ext>
            </a:extLst>
          </p:cNvPr>
          <p:cNvSpPr>
            <a:spLocks noGrp="1"/>
          </p:cNvSpPr>
          <p:nvPr>
            <p:ph type="body" sz="quarter" idx="3"/>
          </p:nvPr>
        </p:nvSpPr>
        <p:spPr>
          <a:xfrm>
            <a:off x="6173788" y="1681163"/>
            <a:ext cx="51831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309378-F9C1-AA71-BC74-2978527CBAC1}"/>
              </a:ext>
            </a:extLst>
          </p:cNvPr>
          <p:cNvSpPr>
            <a:spLocks noGrp="1"/>
          </p:cNvSpPr>
          <p:nvPr>
            <p:ph sz="quarter" idx="4"/>
          </p:nvPr>
        </p:nvSpPr>
        <p:spPr>
          <a:xfrm>
            <a:off x="6173788" y="2505075"/>
            <a:ext cx="51831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A5FA577-B404-DF3E-29B5-3F09F1336920}"/>
              </a:ext>
            </a:extLst>
          </p:cNvPr>
          <p:cNvSpPr>
            <a:spLocks noGrp="1"/>
          </p:cNvSpPr>
          <p:nvPr>
            <p:ph type="dt" idx="10"/>
          </p:nvPr>
        </p:nvSpPr>
        <p:spPr/>
        <p:txBody>
          <a:bodyPr/>
          <a:lstStyle>
            <a:lvl1pPr>
              <a:defRPr/>
            </a:lvl1pPr>
          </a:lstStyle>
          <a:p>
            <a:endParaRPr lang="en-US" altLang="en-US"/>
          </a:p>
        </p:txBody>
      </p:sp>
      <p:sp>
        <p:nvSpPr>
          <p:cNvPr id="8" name="Footer Placeholder 7">
            <a:extLst>
              <a:ext uri="{FF2B5EF4-FFF2-40B4-BE49-F238E27FC236}">
                <a16:creationId xmlns:a16="http://schemas.microsoft.com/office/drawing/2014/main" id="{D6FA7888-E46A-1026-871F-F6D68AF97FB0}"/>
              </a:ext>
            </a:extLst>
          </p:cNvPr>
          <p:cNvSpPr>
            <a:spLocks noGrp="1"/>
          </p:cNvSpPr>
          <p:nvPr>
            <p:ph type="ftr" idx="11"/>
          </p:nvPr>
        </p:nvSpPr>
        <p:spPr/>
        <p:txBody>
          <a:bodyPr/>
          <a:lstStyle>
            <a:lvl1pPr>
              <a:defRPr/>
            </a:lvl1pPr>
          </a:lstStyle>
          <a:p>
            <a:endParaRPr lang="en-US" altLang="en-US"/>
          </a:p>
        </p:txBody>
      </p:sp>
      <p:sp>
        <p:nvSpPr>
          <p:cNvPr id="9" name="Slide Number Placeholder 8">
            <a:extLst>
              <a:ext uri="{FF2B5EF4-FFF2-40B4-BE49-F238E27FC236}">
                <a16:creationId xmlns:a16="http://schemas.microsoft.com/office/drawing/2014/main" id="{A7803643-5623-9DF4-32EE-278F02C25915}"/>
              </a:ext>
            </a:extLst>
          </p:cNvPr>
          <p:cNvSpPr>
            <a:spLocks noGrp="1"/>
          </p:cNvSpPr>
          <p:nvPr>
            <p:ph type="sldNum" idx="12"/>
          </p:nvPr>
        </p:nvSpPr>
        <p:spPr/>
        <p:txBody>
          <a:bodyPr/>
          <a:lstStyle>
            <a:lvl1pPr>
              <a:defRPr/>
            </a:lvl1pPr>
          </a:lstStyle>
          <a:p>
            <a:fld id="{78ACE556-A31A-4A3F-8B17-323ACEA2A05E}" type="slidenum">
              <a:rPr lang="en-US" altLang="en-US"/>
              <a:pPr/>
              <a:t>‹#›</a:t>
            </a:fld>
            <a:endParaRPr lang="en-US" altLang="en-US"/>
          </a:p>
        </p:txBody>
      </p:sp>
    </p:spTree>
    <p:extLst>
      <p:ext uri="{BB962C8B-B14F-4D97-AF65-F5344CB8AC3E}">
        <p14:creationId xmlns:p14="http://schemas.microsoft.com/office/powerpoint/2010/main" val="33139958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A2D64-C24B-7662-7997-C9EB9D3D15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396A283-C4D5-C2D7-054E-2D94137DF255}"/>
              </a:ext>
            </a:extLst>
          </p:cNvPr>
          <p:cNvSpPr>
            <a:spLocks noGrp="1"/>
          </p:cNvSpPr>
          <p:nvPr>
            <p:ph type="dt" idx="10"/>
          </p:nvPr>
        </p:nvSpPr>
        <p:spPr/>
        <p:txBody>
          <a:bodyPr/>
          <a:lstStyle>
            <a:lvl1pPr>
              <a:defRPr/>
            </a:lvl1pPr>
          </a:lstStyle>
          <a:p>
            <a:endParaRPr lang="en-US" altLang="en-US"/>
          </a:p>
        </p:txBody>
      </p:sp>
      <p:sp>
        <p:nvSpPr>
          <p:cNvPr id="4" name="Footer Placeholder 3">
            <a:extLst>
              <a:ext uri="{FF2B5EF4-FFF2-40B4-BE49-F238E27FC236}">
                <a16:creationId xmlns:a16="http://schemas.microsoft.com/office/drawing/2014/main" id="{02BEB970-B0FC-0E5A-3730-DC1EB4DB65CF}"/>
              </a:ext>
            </a:extLst>
          </p:cNvPr>
          <p:cNvSpPr>
            <a:spLocks noGrp="1"/>
          </p:cNvSpPr>
          <p:nvPr>
            <p:ph type="ftr" idx="11"/>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DD1DF88A-D9C7-2E90-65C7-5ECBF90F2A5C}"/>
              </a:ext>
            </a:extLst>
          </p:cNvPr>
          <p:cNvSpPr>
            <a:spLocks noGrp="1"/>
          </p:cNvSpPr>
          <p:nvPr>
            <p:ph type="sldNum" idx="12"/>
          </p:nvPr>
        </p:nvSpPr>
        <p:spPr/>
        <p:txBody>
          <a:bodyPr/>
          <a:lstStyle>
            <a:lvl1pPr>
              <a:defRPr/>
            </a:lvl1pPr>
          </a:lstStyle>
          <a:p>
            <a:fld id="{3BB615A7-9D97-4B8E-9DDD-81CC220C7ECE}" type="slidenum">
              <a:rPr lang="en-US" altLang="en-US"/>
              <a:pPr/>
              <a:t>‹#›</a:t>
            </a:fld>
            <a:endParaRPr lang="en-US" altLang="en-US"/>
          </a:p>
        </p:txBody>
      </p:sp>
    </p:spTree>
    <p:extLst>
      <p:ext uri="{BB962C8B-B14F-4D97-AF65-F5344CB8AC3E}">
        <p14:creationId xmlns:p14="http://schemas.microsoft.com/office/powerpoint/2010/main" val="1531409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B80D60-AA9A-86F2-70C8-118958587FE4}"/>
              </a:ext>
            </a:extLst>
          </p:cNvPr>
          <p:cNvSpPr>
            <a:spLocks noGrp="1"/>
          </p:cNvSpPr>
          <p:nvPr>
            <p:ph type="dt" idx="10"/>
          </p:nvPr>
        </p:nvSpPr>
        <p:spPr/>
        <p:txBody>
          <a:bodyPr/>
          <a:lstStyle>
            <a:lvl1pPr>
              <a:defRPr/>
            </a:lvl1pPr>
          </a:lstStyle>
          <a:p>
            <a:endParaRPr lang="en-US" altLang="en-US"/>
          </a:p>
        </p:txBody>
      </p:sp>
      <p:sp>
        <p:nvSpPr>
          <p:cNvPr id="3" name="Footer Placeholder 2">
            <a:extLst>
              <a:ext uri="{FF2B5EF4-FFF2-40B4-BE49-F238E27FC236}">
                <a16:creationId xmlns:a16="http://schemas.microsoft.com/office/drawing/2014/main" id="{9B2FBB9A-6EDA-39E6-17C5-AFBDB3A7DF49}"/>
              </a:ext>
            </a:extLst>
          </p:cNvPr>
          <p:cNvSpPr>
            <a:spLocks noGrp="1"/>
          </p:cNvSpPr>
          <p:nvPr>
            <p:ph type="ftr" idx="11"/>
          </p:nvPr>
        </p:nvSpPr>
        <p:spPr/>
        <p:txBody>
          <a:bodyPr/>
          <a:lstStyle>
            <a:lvl1pPr>
              <a:defRPr/>
            </a:lvl1pPr>
          </a:lstStyle>
          <a:p>
            <a:endParaRPr lang="en-US" altLang="en-US"/>
          </a:p>
        </p:txBody>
      </p:sp>
      <p:sp>
        <p:nvSpPr>
          <p:cNvPr id="4" name="Slide Number Placeholder 3">
            <a:extLst>
              <a:ext uri="{FF2B5EF4-FFF2-40B4-BE49-F238E27FC236}">
                <a16:creationId xmlns:a16="http://schemas.microsoft.com/office/drawing/2014/main" id="{E825D182-9D2A-D311-A578-8D3BBDC406EF}"/>
              </a:ext>
            </a:extLst>
          </p:cNvPr>
          <p:cNvSpPr>
            <a:spLocks noGrp="1"/>
          </p:cNvSpPr>
          <p:nvPr>
            <p:ph type="sldNum" idx="12"/>
          </p:nvPr>
        </p:nvSpPr>
        <p:spPr/>
        <p:txBody>
          <a:bodyPr/>
          <a:lstStyle>
            <a:lvl1pPr>
              <a:defRPr/>
            </a:lvl1pPr>
          </a:lstStyle>
          <a:p>
            <a:fld id="{BB961726-0F16-473D-9BFC-93C279DDDD72}" type="slidenum">
              <a:rPr lang="en-US" altLang="en-US"/>
              <a:pPr/>
              <a:t>‹#›</a:t>
            </a:fld>
            <a:endParaRPr lang="en-US" altLang="en-US"/>
          </a:p>
        </p:txBody>
      </p:sp>
    </p:spTree>
    <p:extLst>
      <p:ext uri="{BB962C8B-B14F-4D97-AF65-F5344CB8AC3E}">
        <p14:creationId xmlns:p14="http://schemas.microsoft.com/office/powerpoint/2010/main" val="1584945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E71F0-8412-8DA5-5900-A97E374A9D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A4F604-EBED-425C-E0E6-132008A84B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53841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4EAF6-E205-28A2-F4AC-6D2DC66049C7}"/>
              </a:ext>
            </a:extLst>
          </p:cNvPr>
          <p:cNvSpPr>
            <a:spLocks noGrp="1"/>
          </p:cNvSpPr>
          <p:nvPr>
            <p:ph type="title"/>
          </p:nvPr>
        </p:nvSpPr>
        <p:spPr>
          <a:xfrm>
            <a:off x="839788" y="457200"/>
            <a:ext cx="3932237" cy="1600200"/>
          </a:xfrm>
        </p:spPr>
        <p:txBody>
          <a:bodyPr/>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79920E6-004E-91EB-D25C-0973FF18762B}"/>
              </a:ext>
            </a:extLst>
          </p:cNvPr>
          <p:cNvSpPr>
            <a:spLocks noGrp="1"/>
          </p:cNvSpPr>
          <p:nvPr>
            <p:ph idx="1"/>
          </p:nvPr>
        </p:nvSpPr>
        <p:spPr>
          <a:xfrm>
            <a:off x="5183188" y="987425"/>
            <a:ext cx="6173787"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26A39C-0F50-397D-F35F-5DA71DD943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05090A-5D81-ADA5-3D77-3E27276481C7}"/>
              </a:ext>
            </a:extLst>
          </p:cNvPr>
          <p:cNvSpPr>
            <a:spLocks noGrp="1"/>
          </p:cNvSpPr>
          <p:nvPr>
            <p:ph type="dt"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7CC5D7A8-BFBF-8C7B-FE6F-694A3E00F855}"/>
              </a:ext>
            </a:extLst>
          </p:cNvPr>
          <p:cNvSpPr>
            <a:spLocks noGrp="1"/>
          </p:cNvSpPr>
          <p:nvPr>
            <p:ph type="ft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362CD2E0-9730-E57F-6BB8-7420C16A0292}"/>
              </a:ext>
            </a:extLst>
          </p:cNvPr>
          <p:cNvSpPr>
            <a:spLocks noGrp="1"/>
          </p:cNvSpPr>
          <p:nvPr>
            <p:ph type="sldNum" idx="12"/>
          </p:nvPr>
        </p:nvSpPr>
        <p:spPr/>
        <p:txBody>
          <a:bodyPr/>
          <a:lstStyle>
            <a:lvl1pPr>
              <a:defRPr/>
            </a:lvl1pPr>
          </a:lstStyle>
          <a:p>
            <a:fld id="{2EBE82F4-A098-4A37-8FF8-39B47ED34DBF}" type="slidenum">
              <a:rPr lang="en-US" altLang="en-US"/>
              <a:pPr/>
              <a:t>‹#›</a:t>
            </a:fld>
            <a:endParaRPr lang="en-US" altLang="en-US"/>
          </a:p>
        </p:txBody>
      </p:sp>
    </p:spTree>
    <p:extLst>
      <p:ext uri="{BB962C8B-B14F-4D97-AF65-F5344CB8AC3E}">
        <p14:creationId xmlns:p14="http://schemas.microsoft.com/office/powerpoint/2010/main" val="19811263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9F305-5434-C2BF-B5D3-150F21FE0241}"/>
              </a:ext>
            </a:extLst>
          </p:cNvPr>
          <p:cNvSpPr>
            <a:spLocks noGrp="1"/>
          </p:cNvSpPr>
          <p:nvPr>
            <p:ph type="title"/>
          </p:nvPr>
        </p:nvSpPr>
        <p:spPr>
          <a:xfrm>
            <a:off x="839788" y="457200"/>
            <a:ext cx="3932237" cy="1600200"/>
          </a:xfrm>
        </p:spPr>
        <p:txBody>
          <a:bodyPr/>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C89286C-1640-4743-651C-16ACA2712B52}"/>
              </a:ext>
            </a:extLst>
          </p:cNvPr>
          <p:cNvSpPr>
            <a:spLocks noGrp="1"/>
          </p:cNvSpPr>
          <p:nvPr>
            <p:ph type="pic" idx="1"/>
          </p:nvPr>
        </p:nvSpPr>
        <p:spPr>
          <a:xfrm>
            <a:off x="5183188" y="987425"/>
            <a:ext cx="6173787"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4B2F12E-ADF6-CACD-F49C-A35BAD5966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24B07B-BEA3-6BCF-1FF1-BAD70AD5778B}"/>
              </a:ext>
            </a:extLst>
          </p:cNvPr>
          <p:cNvSpPr>
            <a:spLocks noGrp="1"/>
          </p:cNvSpPr>
          <p:nvPr>
            <p:ph type="dt"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0A93DF5F-1F45-48F4-7CB2-D3C2B6713E47}"/>
              </a:ext>
            </a:extLst>
          </p:cNvPr>
          <p:cNvSpPr>
            <a:spLocks noGrp="1"/>
          </p:cNvSpPr>
          <p:nvPr>
            <p:ph type="ft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266AFCBB-0429-D05D-334C-75F47EDD9E05}"/>
              </a:ext>
            </a:extLst>
          </p:cNvPr>
          <p:cNvSpPr>
            <a:spLocks noGrp="1"/>
          </p:cNvSpPr>
          <p:nvPr>
            <p:ph type="sldNum" idx="12"/>
          </p:nvPr>
        </p:nvSpPr>
        <p:spPr/>
        <p:txBody>
          <a:bodyPr/>
          <a:lstStyle>
            <a:lvl1pPr>
              <a:defRPr/>
            </a:lvl1pPr>
          </a:lstStyle>
          <a:p>
            <a:fld id="{66F7A179-B864-4EF9-B4A6-03B1930C6C22}" type="slidenum">
              <a:rPr lang="en-US" altLang="en-US"/>
              <a:pPr/>
              <a:t>‹#›</a:t>
            </a:fld>
            <a:endParaRPr lang="en-US" altLang="en-US"/>
          </a:p>
        </p:txBody>
      </p:sp>
    </p:spTree>
    <p:extLst>
      <p:ext uri="{BB962C8B-B14F-4D97-AF65-F5344CB8AC3E}">
        <p14:creationId xmlns:p14="http://schemas.microsoft.com/office/powerpoint/2010/main" val="17953299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C747A-7DCD-2051-37D8-1AB7ECB98B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2E72F01-7D57-4DB2-B841-A6011F2C703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2A0D1-7205-1CF6-B7F8-8EAEDE932AC1}"/>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88CE206B-A530-A1E4-7105-070A24B2C09A}"/>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0110A65D-A6ED-C1C4-69A5-3C88D9529C35}"/>
              </a:ext>
            </a:extLst>
          </p:cNvPr>
          <p:cNvSpPr>
            <a:spLocks noGrp="1"/>
          </p:cNvSpPr>
          <p:nvPr>
            <p:ph type="sldNum" idx="12"/>
          </p:nvPr>
        </p:nvSpPr>
        <p:spPr/>
        <p:txBody>
          <a:bodyPr/>
          <a:lstStyle>
            <a:lvl1pPr>
              <a:defRPr/>
            </a:lvl1pPr>
          </a:lstStyle>
          <a:p>
            <a:fld id="{53CC6FD4-FED9-4A9A-901A-0B50CB38D196}" type="slidenum">
              <a:rPr lang="en-US" altLang="en-US"/>
              <a:pPr/>
              <a:t>‹#›</a:t>
            </a:fld>
            <a:endParaRPr lang="en-US" altLang="en-US"/>
          </a:p>
        </p:txBody>
      </p:sp>
    </p:spTree>
    <p:extLst>
      <p:ext uri="{BB962C8B-B14F-4D97-AF65-F5344CB8AC3E}">
        <p14:creationId xmlns:p14="http://schemas.microsoft.com/office/powerpoint/2010/main" val="33198520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475D1A-DE76-C56C-FBF8-D4C3904250E5}"/>
              </a:ext>
            </a:extLst>
          </p:cNvPr>
          <p:cNvSpPr>
            <a:spLocks noGrp="1"/>
          </p:cNvSpPr>
          <p:nvPr>
            <p:ph type="title" orient="vert"/>
          </p:nvPr>
        </p:nvSpPr>
        <p:spPr>
          <a:xfrm>
            <a:off x="8837613" y="1122363"/>
            <a:ext cx="2741612" cy="4456112"/>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307B5A-1EAD-CDA5-FEAF-28E11F98F109}"/>
              </a:ext>
            </a:extLst>
          </p:cNvPr>
          <p:cNvSpPr>
            <a:spLocks noGrp="1"/>
          </p:cNvSpPr>
          <p:nvPr>
            <p:ph type="body" orient="vert" idx="1"/>
          </p:nvPr>
        </p:nvSpPr>
        <p:spPr>
          <a:xfrm>
            <a:off x="609600" y="1122363"/>
            <a:ext cx="8075613" cy="44561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C70C9F-DB43-93B8-42C2-56180D3609A2}"/>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E8ACDC29-4569-532D-84AE-8E43AF4D6249}"/>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71D8EECC-18A3-0C70-F882-A672C3F34BC1}"/>
              </a:ext>
            </a:extLst>
          </p:cNvPr>
          <p:cNvSpPr>
            <a:spLocks noGrp="1"/>
          </p:cNvSpPr>
          <p:nvPr>
            <p:ph type="sldNum" idx="12"/>
          </p:nvPr>
        </p:nvSpPr>
        <p:spPr/>
        <p:txBody>
          <a:bodyPr/>
          <a:lstStyle>
            <a:lvl1pPr>
              <a:defRPr/>
            </a:lvl1pPr>
          </a:lstStyle>
          <a:p>
            <a:fld id="{35D48719-18AA-4C26-B13E-34A49987E48C}" type="slidenum">
              <a:rPr lang="en-US" altLang="en-US"/>
              <a:pPr/>
              <a:t>‹#›</a:t>
            </a:fld>
            <a:endParaRPr lang="en-US" altLang="en-US"/>
          </a:p>
        </p:txBody>
      </p:sp>
    </p:spTree>
    <p:extLst>
      <p:ext uri="{BB962C8B-B14F-4D97-AF65-F5344CB8AC3E}">
        <p14:creationId xmlns:p14="http://schemas.microsoft.com/office/powerpoint/2010/main" val="12866820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04F47-FC57-3102-F22D-DB957CF6BDCE}"/>
              </a:ext>
            </a:extLst>
          </p:cNvPr>
          <p:cNvSpPr>
            <a:spLocks noGrp="1"/>
          </p:cNvSpPr>
          <p:nvPr>
            <p:ph type="title"/>
          </p:nvPr>
        </p:nvSpPr>
        <p:spPr>
          <a:xfrm>
            <a:off x="1524000" y="1122363"/>
            <a:ext cx="9140825" cy="2384425"/>
          </a:xfrm>
        </p:spPr>
        <p:txBody>
          <a:bodyPr/>
          <a:lstStyle/>
          <a:p>
            <a:r>
              <a:rPr lang="en-US"/>
              <a:t>Click to edit Master title style</a:t>
            </a:r>
          </a:p>
        </p:txBody>
      </p:sp>
      <p:sp>
        <p:nvSpPr>
          <p:cNvPr id="3" name="Date Placeholder 2">
            <a:extLst>
              <a:ext uri="{FF2B5EF4-FFF2-40B4-BE49-F238E27FC236}">
                <a16:creationId xmlns:a16="http://schemas.microsoft.com/office/drawing/2014/main" id="{0903E2B4-76DE-08DE-A652-ACB33E442638}"/>
              </a:ext>
            </a:extLst>
          </p:cNvPr>
          <p:cNvSpPr>
            <a:spLocks noGrp="1"/>
          </p:cNvSpPr>
          <p:nvPr>
            <p:ph type="dt" idx="10"/>
          </p:nvPr>
        </p:nvSpPr>
        <p:spPr>
          <a:xfrm>
            <a:off x="838200" y="6356350"/>
            <a:ext cx="2740025" cy="361950"/>
          </a:xfrm>
        </p:spPr>
        <p:txBody>
          <a:bodyPr/>
          <a:lstStyle>
            <a:lvl1pPr>
              <a:defRPr/>
            </a:lvl1pPr>
          </a:lstStyle>
          <a:p>
            <a:endParaRPr lang="en-US" altLang="en-US"/>
          </a:p>
        </p:txBody>
      </p:sp>
      <p:sp>
        <p:nvSpPr>
          <p:cNvPr id="4" name="Footer Placeholder 3">
            <a:extLst>
              <a:ext uri="{FF2B5EF4-FFF2-40B4-BE49-F238E27FC236}">
                <a16:creationId xmlns:a16="http://schemas.microsoft.com/office/drawing/2014/main" id="{0AF25955-CC05-F470-D67D-ED27419B26E8}"/>
              </a:ext>
            </a:extLst>
          </p:cNvPr>
          <p:cNvSpPr>
            <a:spLocks noGrp="1"/>
          </p:cNvSpPr>
          <p:nvPr>
            <p:ph type="ftr" idx="11"/>
          </p:nvPr>
        </p:nvSpPr>
        <p:spPr>
          <a:xfrm>
            <a:off x="4038600" y="6356350"/>
            <a:ext cx="4111625" cy="361950"/>
          </a:xfrm>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AB8092C1-A328-E7EF-8446-3406B4809AC5}"/>
              </a:ext>
            </a:extLst>
          </p:cNvPr>
          <p:cNvSpPr>
            <a:spLocks noGrp="1"/>
          </p:cNvSpPr>
          <p:nvPr>
            <p:ph type="sldNum" idx="12"/>
          </p:nvPr>
        </p:nvSpPr>
        <p:spPr>
          <a:xfrm>
            <a:off x="8610600" y="6356350"/>
            <a:ext cx="2740025" cy="361950"/>
          </a:xfrm>
        </p:spPr>
        <p:txBody>
          <a:bodyPr/>
          <a:lstStyle>
            <a:lvl1pPr>
              <a:defRPr/>
            </a:lvl1pPr>
          </a:lstStyle>
          <a:p>
            <a:fld id="{8200EC1A-6417-47FD-BFD0-B755E97F3218}" type="slidenum">
              <a:rPr lang="en-US" altLang="en-US"/>
              <a:pPr/>
              <a:t>‹#›</a:t>
            </a:fld>
            <a:endParaRPr lang="en-US" altLang="en-US"/>
          </a:p>
        </p:txBody>
      </p:sp>
    </p:spTree>
    <p:extLst>
      <p:ext uri="{BB962C8B-B14F-4D97-AF65-F5344CB8AC3E}">
        <p14:creationId xmlns:p14="http://schemas.microsoft.com/office/powerpoint/2010/main" val="32457517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EA8B1-1EFF-7271-C4B5-9D63A72D49BA}"/>
              </a:ext>
            </a:extLst>
          </p:cNvPr>
          <p:cNvSpPr>
            <a:spLocks noGrp="1"/>
          </p:cNvSpPr>
          <p:nvPr>
            <p:ph type="ctrTitle"/>
          </p:nvPr>
        </p:nvSpPr>
        <p:spPr>
          <a:xfrm>
            <a:off x="1524000" y="1122363"/>
            <a:ext cx="9145588"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B3138FC-0316-B00F-0C1E-DCA59166A64E}"/>
              </a:ext>
            </a:extLst>
          </p:cNvPr>
          <p:cNvSpPr>
            <a:spLocks noGrp="1"/>
          </p:cNvSpPr>
          <p:nvPr>
            <p:ph type="subTitle" idx="1"/>
          </p:nvPr>
        </p:nvSpPr>
        <p:spPr>
          <a:xfrm>
            <a:off x="1524000" y="3602038"/>
            <a:ext cx="9145588"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5A637E-70F2-DC4A-BBA7-C9F2EA04B278}"/>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A4ED4EE5-D795-D391-2415-975EB10DBE52}"/>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AA761129-52E0-214E-FFB6-94E38EDFF16A}"/>
              </a:ext>
            </a:extLst>
          </p:cNvPr>
          <p:cNvSpPr>
            <a:spLocks noGrp="1"/>
          </p:cNvSpPr>
          <p:nvPr>
            <p:ph type="sldNum" idx="12"/>
          </p:nvPr>
        </p:nvSpPr>
        <p:spPr/>
        <p:txBody>
          <a:bodyPr/>
          <a:lstStyle>
            <a:lvl1pPr>
              <a:defRPr/>
            </a:lvl1pPr>
          </a:lstStyle>
          <a:p>
            <a:fld id="{0A4570CD-654C-4523-A22E-337B8F3A3038}" type="slidenum">
              <a:rPr lang="en-US" altLang="en-US"/>
              <a:pPr/>
              <a:t>‹#›</a:t>
            </a:fld>
            <a:endParaRPr lang="en-US" altLang="en-US"/>
          </a:p>
        </p:txBody>
      </p:sp>
    </p:spTree>
    <p:extLst>
      <p:ext uri="{BB962C8B-B14F-4D97-AF65-F5344CB8AC3E}">
        <p14:creationId xmlns:p14="http://schemas.microsoft.com/office/powerpoint/2010/main" val="3080516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7FBAD-4EF2-9AB5-FFF3-DB89DD4613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8579E9-F77C-8567-37A5-6358613D76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CBFAA6-4507-22C3-6FB1-C5B900ABA56D}"/>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C9E91C02-9B0C-AA52-0C9D-154C0BFCAE68}"/>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0B50B915-1D7C-26BB-A370-5642D7BF43D2}"/>
              </a:ext>
            </a:extLst>
          </p:cNvPr>
          <p:cNvSpPr>
            <a:spLocks noGrp="1"/>
          </p:cNvSpPr>
          <p:nvPr>
            <p:ph type="sldNum" idx="12"/>
          </p:nvPr>
        </p:nvSpPr>
        <p:spPr/>
        <p:txBody>
          <a:bodyPr/>
          <a:lstStyle>
            <a:lvl1pPr>
              <a:defRPr/>
            </a:lvl1pPr>
          </a:lstStyle>
          <a:p>
            <a:fld id="{318A6B64-410C-410E-934F-BD232CA1F332}" type="slidenum">
              <a:rPr lang="en-US" altLang="en-US"/>
              <a:pPr/>
              <a:t>‹#›</a:t>
            </a:fld>
            <a:endParaRPr lang="en-US" altLang="en-US"/>
          </a:p>
        </p:txBody>
      </p:sp>
    </p:spTree>
    <p:extLst>
      <p:ext uri="{BB962C8B-B14F-4D97-AF65-F5344CB8AC3E}">
        <p14:creationId xmlns:p14="http://schemas.microsoft.com/office/powerpoint/2010/main" val="42017421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FF2E-55B8-9A8B-75F6-8838B14003C4}"/>
              </a:ext>
            </a:extLst>
          </p:cNvPr>
          <p:cNvSpPr>
            <a:spLocks noGrp="1"/>
          </p:cNvSpPr>
          <p:nvPr>
            <p:ph type="title"/>
          </p:nvPr>
        </p:nvSpPr>
        <p:spPr>
          <a:xfrm>
            <a:off x="831850" y="1709738"/>
            <a:ext cx="10517188"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D1E621-1AE9-8AD3-21D9-735C1D016184}"/>
              </a:ext>
            </a:extLst>
          </p:cNvPr>
          <p:cNvSpPr>
            <a:spLocks noGrp="1"/>
          </p:cNvSpPr>
          <p:nvPr>
            <p:ph type="body" idx="1"/>
          </p:nvPr>
        </p:nvSpPr>
        <p:spPr>
          <a:xfrm>
            <a:off x="831850" y="4589463"/>
            <a:ext cx="10517188"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a:extLst>
              <a:ext uri="{FF2B5EF4-FFF2-40B4-BE49-F238E27FC236}">
                <a16:creationId xmlns:a16="http://schemas.microsoft.com/office/drawing/2014/main" id="{31092544-05F3-F207-1D21-072E7A5FEABC}"/>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3A0D34B6-3E9C-CC3F-FC56-E53899525AAF}"/>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52C8E3E6-7B27-EF80-E25D-3FBA1C71FA4D}"/>
              </a:ext>
            </a:extLst>
          </p:cNvPr>
          <p:cNvSpPr>
            <a:spLocks noGrp="1"/>
          </p:cNvSpPr>
          <p:nvPr>
            <p:ph type="sldNum" idx="12"/>
          </p:nvPr>
        </p:nvSpPr>
        <p:spPr/>
        <p:txBody>
          <a:bodyPr/>
          <a:lstStyle>
            <a:lvl1pPr>
              <a:defRPr/>
            </a:lvl1pPr>
          </a:lstStyle>
          <a:p>
            <a:fld id="{0AA5DFE3-677D-47A8-9AC1-38FF79186CC8}" type="slidenum">
              <a:rPr lang="en-US" altLang="en-US"/>
              <a:pPr/>
              <a:t>‹#›</a:t>
            </a:fld>
            <a:endParaRPr lang="en-US" altLang="en-US"/>
          </a:p>
        </p:txBody>
      </p:sp>
    </p:spTree>
    <p:extLst>
      <p:ext uri="{BB962C8B-B14F-4D97-AF65-F5344CB8AC3E}">
        <p14:creationId xmlns:p14="http://schemas.microsoft.com/office/powerpoint/2010/main" val="26309873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D7901-CF56-901C-CDBC-65C7E0068E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9FE546-B282-B492-26C6-6A27A1244450}"/>
              </a:ext>
            </a:extLst>
          </p:cNvPr>
          <p:cNvSpPr>
            <a:spLocks noGrp="1"/>
          </p:cNvSpPr>
          <p:nvPr>
            <p:ph sz="half" idx="1"/>
          </p:nvPr>
        </p:nvSpPr>
        <p:spPr>
          <a:xfrm>
            <a:off x="838200" y="1825625"/>
            <a:ext cx="5180013" cy="4348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FCC889E-0DD7-194A-ABB2-BE47FF8C0D09}"/>
              </a:ext>
            </a:extLst>
          </p:cNvPr>
          <p:cNvSpPr>
            <a:spLocks noGrp="1"/>
          </p:cNvSpPr>
          <p:nvPr>
            <p:ph sz="half" idx="2"/>
          </p:nvPr>
        </p:nvSpPr>
        <p:spPr>
          <a:xfrm>
            <a:off x="6170613" y="1825625"/>
            <a:ext cx="5180012" cy="4348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592DF7-1A49-CB95-AA14-A09F1C2124C1}"/>
              </a:ext>
            </a:extLst>
          </p:cNvPr>
          <p:cNvSpPr>
            <a:spLocks noGrp="1"/>
          </p:cNvSpPr>
          <p:nvPr>
            <p:ph type="dt"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984FCD3D-A0B1-9F43-46BB-D57C382F086B}"/>
              </a:ext>
            </a:extLst>
          </p:cNvPr>
          <p:cNvSpPr>
            <a:spLocks noGrp="1"/>
          </p:cNvSpPr>
          <p:nvPr>
            <p:ph type="ft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BC9F1F34-900F-00D2-80A9-EE2AC55A31E5}"/>
              </a:ext>
            </a:extLst>
          </p:cNvPr>
          <p:cNvSpPr>
            <a:spLocks noGrp="1"/>
          </p:cNvSpPr>
          <p:nvPr>
            <p:ph type="sldNum" idx="12"/>
          </p:nvPr>
        </p:nvSpPr>
        <p:spPr/>
        <p:txBody>
          <a:bodyPr/>
          <a:lstStyle>
            <a:lvl1pPr>
              <a:defRPr/>
            </a:lvl1pPr>
          </a:lstStyle>
          <a:p>
            <a:fld id="{361977BE-D477-442C-964C-8FC63E6E91E8}" type="slidenum">
              <a:rPr lang="en-US" altLang="en-US"/>
              <a:pPr/>
              <a:t>‹#›</a:t>
            </a:fld>
            <a:endParaRPr lang="en-US" altLang="en-US"/>
          </a:p>
        </p:txBody>
      </p:sp>
    </p:spTree>
    <p:extLst>
      <p:ext uri="{BB962C8B-B14F-4D97-AF65-F5344CB8AC3E}">
        <p14:creationId xmlns:p14="http://schemas.microsoft.com/office/powerpoint/2010/main" val="14450174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82036-42F2-61CA-85C3-AD83D39D444E}"/>
              </a:ext>
            </a:extLst>
          </p:cNvPr>
          <p:cNvSpPr>
            <a:spLocks noGrp="1"/>
          </p:cNvSpPr>
          <p:nvPr>
            <p:ph type="title"/>
          </p:nvPr>
        </p:nvSpPr>
        <p:spPr>
          <a:xfrm>
            <a:off x="839788" y="365125"/>
            <a:ext cx="10517187"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6F85095-DABC-3255-284C-274B650A6E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473D1C-529A-425F-38C3-0923B381C4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09C5C41-7A6D-DB53-31A5-6E00141F83C6}"/>
              </a:ext>
            </a:extLst>
          </p:cNvPr>
          <p:cNvSpPr>
            <a:spLocks noGrp="1"/>
          </p:cNvSpPr>
          <p:nvPr>
            <p:ph type="body" sz="quarter" idx="3"/>
          </p:nvPr>
        </p:nvSpPr>
        <p:spPr>
          <a:xfrm>
            <a:off x="6173788" y="1681163"/>
            <a:ext cx="51831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7DE8FED-CACA-4DA3-B44A-E6B8282BEDE3}"/>
              </a:ext>
            </a:extLst>
          </p:cNvPr>
          <p:cNvSpPr>
            <a:spLocks noGrp="1"/>
          </p:cNvSpPr>
          <p:nvPr>
            <p:ph sz="quarter" idx="4"/>
          </p:nvPr>
        </p:nvSpPr>
        <p:spPr>
          <a:xfrm>
            <a:off x="6173788" y="2505075"/>
            <a:ext cx="51831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B5704C3-F552-8AF5-439E-01AA430FE712}"/>
              </a:ext>
            </a:extLst>
          </p:cNvPr>
          <p:cNvSpPr>
            <a:spLocks noGrp="1"/>
          </p:cNvSpPr>
          <p:nvPr>
            <p:ph type="dt" idx="10"/>
          </p:nvPr>
        </p:nvSpPr>
        <p:spPr/>
        <p:txBody>
          <a:bodyPr/>
          <a:lstStyle>
            <a:lvl1pPr>
              <a:defRPr/>
            </a:lvl1pPr>
          </a:lstStyle>
          <a:p>
            <a:endParaRPr lang="en-US" altLang="en-US"/>
          </a:p>
        </p:txBody>
      </p:sp>
      <p:sp>
        <p:nvSpPr>
          <p:cNvPr id="8" name="Footer Placeholder 7">
            <a:extLst>
              <a:ext uri="{FF2B5EF4-FFF2-40B4-BE49-F238E27FC236}">
                <a16:creationId xmlns:a16="http://schemas.microsoft.com/office/drawing/2014/main" id="{13A8FCD9-DB88-93E4-0564-A774196724CB}"/>
              </a:ext>
            </a:extLst>
          </p:cNvPr>
          <p:cNvSpPr>
            <a:spLocks noGrp="1"/>
          </p:cNvSpPr>
          <p:nvPr>
            <p:ph type="ftr" idx="11"/>
          </p:nvPr>
        </p:nvSpPr>
        <p:spPr/>
        <p:txBody>
          <a:bodyPr/>
          <a:lstStyle>
            <a:lvl1pPr>
              <a:defRPr/>
            </a:lvl1pPr>
          </a:lstStyle>
          <a:p>
            <a:endParaRPr lang="en-US" altLang="en-US"/>
          </a:p>
        </p:txBody>
      </p:sp>
      <p:sp>
        <p:nvSpPr>
          <p:cNvPr id="9" name="Slide Number Placeholder 8">
            <a:extLst>
              <a:ext uri="{FF2B5EF4-FFF2-40B4-BE49-F238E27FC236}">
                <a16:creationId xmlns:a16="http://schemas.microsoft.com/office/drawing/2014/main" id="{D0C49AC4-B189-9EF6-1570-6D6EA230FDC8}"/>
              </a:ext>
            </a:extLst>
          </p:cNvPr>
          <p:cNvSpPr>
            <a:spLocks noGrp="1"/>
          </p:cNvSpPr>
          <p:nvPr>
            <p:ph type="sldNum" idx="12"/>
          </p:nvPr>
        </p:nvSpPr>
        <p:spPr/>
        <p:txBody>
          <a:bodyPr/>
          <a:lstStyle>
            <a:lvl1pPr>
              <a:defRPr/>
            </a:lvl1pPr>
          </a:lstStyle>
          <a:p>
            <a:fld id="{ACEDDFC9-C6EE-4703-BAA6-56D4579CC098}" type="slidenum">
              <a:rPr lang="en-US" altLang="en-US"/>
              <a:pPr/>
              <a:t>‹#›</a:t>
            </a:fld>
            <a:endParaRPr lang="en-US" altLang="en-US"/>
          </a:p>
        </p:txBody>
      </p:sp>
    </p:spTree>
    <p:extLst>
      <p:ext uri="{BB962C8B-B14F-4D97-AF65-F5344CB8AC3E}">
        <p14:creationId xmlns:p14="http://schemas.microsoft.com/office/powerpoint/2010/main" val="2787558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CDC36-BC42-493C-35DF-198C406A7646}"/>
              </a:ext>
            </a:extLst>
          </p:cNvPr>
          <p:cNvSpPr>
            <a:spLocks noGrp="1"/>
          </p:cNvSpPr>
          <p:nvPr>
            <p:ph type="title"/>
          </p:nvPr>
        </p:nvSpPr>
        <p:spPr>
          <a:xfrm>
            <a:off x="831850" y="1709738"/>
            <a:ext cx="10517188" cy="2852737"/>
          </a:xfrm>
        </p:spPr>
        <p:txBody>
          <a:bodyPr/>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C302EA7-462E-EB40-755B-ACCF56844B47}"/>
              </a:ext>
            </a:extLst>
          </p:cNvPr>
          <p:cNvSpPr>
            <a:spLocks noGrp="1"/>
          </p:cNvSpPr>
          <p:nvPr>
            <p:ph type="body" idx="1"/>
          </p:nvPr>
        </p:nvSpPr>
        <p:spPr>
          <a:xfrm>
            <a:off x="831850" y="4589463"/>
            <a:ext cx="10517188"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24691650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995FD-0A50-B58C-DE95-126D854D3AD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3742BC8-A61F-57B4-E650-A677FF4CAE82}"/>
              </a:ext>
            </a:extLst>
          </p:cNvPr>
          <p:cNvSpPr>
            <a:spLocks noGrp="1"/>
          </p:cNvSpPr>
          <p:nvPr>
            <p:ph type="dt" idx="10"/>
          </p:nvPr>
        </p:nvSpPr>
        <p:spPr/>
        <p:txBody>
          <a:bodyPr/>
          <a:lstStyle>
            <a:lvl1pPr>
              <a:defRPr/>
            </a:lvl1pPr>
          </a:lstStyle>
          <a:p>
            <a:endParaRPr lang="en-US" altLang="en-US"/>
          </a:p>
        </p:txBody>
      </p:sp>
      <p:sp>
        <p:nvSpPr>
          <p:cNvPr id="4" name="Footer Placeholder 3">
            <a:extLst>
              <a:ext uri="{FF2B5EF4-FFF2-40B4-BE49-F238E27FC236}">
                <a16:creationId xmlns:a16="http://schemas.microsoft.com/office/drawing/2014/main" id="{26514747-4EF3-6318-06B9-DE2116AF808A}"/>
              </a:ext>
            </a:extLst>
          </p:cNvPr>
          <p:cNvSpPr>
            <a:spLocks noGrp="1"/>
          </p:cNvSpPr>
          <p:nvPr>
            <p:ph type="ftr" idx="11"/>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F80BF789-E546-6EA5-17DD-A4E66D7A41EB}"/>
              </a:ext>
            </a:extLst>
          </p:cNvPr>
          <p:cNvSpPr>
            <a:spLocks noGrp="1"/>
          </p:cNvSpPr>
          <p:nvPr>
            <p:ph type="sldNum" idx="12"/>
          </p:nvPr>
        </p:nvSpPr>
        <p:spPr/>
        <p:txBody>
          <a:bodyPr/>
          <a:lstStyle>
            <a:lvl1pPr>
              <a:defRPr/>
            </a:lvl1pPr>
          </a:lstStyle>
          <a:p>
            <a:fld id="{7D6FE105-0FD5-43BE-90B0-4EBAFCBB0F4A}" type="slidenum">
              <a:rPr lang="en-US" altLang="en-US"/>
              <a:pPr/>
              <a:t>‹#›</a:t>
            </a:fld>
            <a:endParaRPr lang="en-US" altLang="en-US"/>
          </a:p>
        </p:txBody>
      </p:sp>
    </p:spTree>
    <p:extLst>
      <p:ext uri="{BB962C8B-B14F-4D97-AF65-F5344CB8AC3E}">
        <p14:creationId xmlns:p14="http://schemas.microsoft.com/office/powerpoint/2010/main" val="28916595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79A4F0-197A-62B9-FA9D-3D490267ACD7}"/>
              </a:ext>
            </a:extLst>
          </p:cNvPr>
          <p:cNvSpPr>
            <a:spLocks noGrp="1"/>
          </p:cNvSpPr>
          <p:nvPr>
            <p:ph type="dt" idx="10"/>
          </p:nvPr>
        </p:nvSpPr>
        <p:spPr/>
        <p:txBody>
          <a:bodyPr/>
          <a:lstStyle>
            <a:lvl1pPr>
              <a:defRPr/>
            </a:lvl1pPr>
          </a:lstStyle>
          <a:p>
            <a:endParaRPr lang="en-US" altLang="en-US"/>
          </a:p>
        </p:txBody>
      </p:sp>
      <p:sp>
        <p:nvSpPr>
          <p:cNvPr id="3" name="Footer Placeholder 2">
            <a:extLst>
              <a:ext uri="{FF2B5EF4-FFF2-40B4-BE49-F238E27FC236}">
                <a16:creationId xmlns:a16="http://schemas.microsoft.com/office/drawing/2014/main" id="{5E751852-CFFC-E908-4C08-1863FB76DC89}"/>
              </a:ext>
            </a:extLst>
          </p:cNvPr>
          <p:cNvSpPr>
            <a:spLocks noGrp="1"/>
          </p:cNvSpPr>
          <p:nvPr>
            <p:ph type="ftr" idx="11"/>
          </p:nvPr>
        </p:nvSpPr>
        <p:spPr/>
        <p:txBody>
          <a:bodyPr/>
          <a:lstStyle>
            <a:lvl1pPr>
              <a:defRPr/>
            </a:lvl1pPr>
          </a:lstStyle>
          <a:p>
            <a:endParaRPr lang="en-US" altLang="en-US"/>
          </a:p>
        </p:txBody>
      </p:sp>
      <p:sp>
        <p:nvSpPr>
          <p:cNvPr id="4" name="Slide Number Placeholder 3">
            <a:extLst>
              <a:ext uri="{FF2B5EF4-FFF2-40B4-BE49-F238E27FC236}">
                <a16:creationId xmlns:a16="http://schemas.microsoft.com/office/drawing/2014/main" id="{D835C12A-A917-A557-85DB-D4A74DCF46F8}"/>
              </a:ext>
            </a:extLst>
          </p:cNvPr>
          <p:cNvSpPr>
            <a:spLocks noGrp="1"/>
          </p:cNvSpPr>
          <p:nvPr>
            <p:ph type="sldNum" idx="12"/>
          </p:nvPr>
        </p:nvSpPr>
        <p:spPr/>
        <p:txBody>
          <a:bodyPr/>
          <a:lstStyle>
            <a:lvl1pPr>
              <a:defRPr/>
            </a:lvl1pPr>
          </a:lstStyle>
          <a:p>
            <a:fld id="{EE80969A-F245-44C7-9025-BFB7C019AEE0}" type="slidenum">
              <a:rPr lang="en-US" altLang="en-US"/>
              <a:pPr/>
              <a:t>‹#›</a:t>
            </a:fld>
            <a:endParaRPr lang="en-US" altLang="en-US"/>
          </a:p>
        </p:txBody>
      </p:sp>
    </p:spTree>
    <p:extLst>
      <p:ext uri="{BB962C8B-B14F-4D97-AF65-F5344CB8AC3E}">
        <p14:creationId xmlns:p14="http://schemas.microsoft.com/office/powerpoint/2010/main" val="38572321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7CFE1-CCBA-DA8D-DB9C-0A19A1721D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56D139-D584-55BB-F4B6-09596414BD3A}"/>
              </a:ext>
            </a:extLst>
          </p:cNvPr>
          <p:cNvSpPr>
            <a:spLocks noGrp="1"/>
          </p:cNvSpPr>
          <p:nvPr>
            <p:ph idx="1"/>
          </p:nvPr>
        </p:nvSpPr>
        <p:spPr>
          <a:xfrm>
            <a:off x="5183188" y="987425"/>
            <a:ext cx="6173787"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E79E8FE-2537-E626-13A0-7A34E1A3F0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D819D9-9468-29FA-6B9A-3C7933682FF1}"/>
              </a:ext>
            </a:extLst>
          </p:cNvPr>
          <p:cNvSpPr>
            <a:spLocks noGrp="1"/>
          </p:cNvSpPr>
          <p:nvPr>
            <p:ph type="dt"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FA11BB99-2CAD-E61D-D2F2-FA4048CF6A79}"/>
              </a:ext>
            </a:extLst>
          </p:cNvPr>
          <p:cNvSpPr>
            <a:spLocks noGrp="1"/>
          </p:cNvSpPr>
          <p:nvPr>
            <p:ph type="ft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8432D1CC-0BC2-F787-262D-A32FF21E1DBF}"/>
              </a:ext>
            </a:extLst>
          </p:cNvPr>
          <p:cNvSpPr>
            <a:spLocks noGrp="1"/>
          </p:cNvSpPr>
          <p:nvPr>
            <p:ph type="sldNum" idx="12"/>
          </p:nvPr>
        </p:nvSpPr>
        <p:spPr/>
        <p:txBody>
          <a:bodyPr/>
          <a:lstStyle>
            <a:lvl1pPr>
              <a:defRPr/>
            </a:lvl1pPr>
          </a:lstStyle>
          <a:p>
            <a:fld id="{3DF367D5-E68F-46F9-980F-704B38AC174F}" type="slidenum">
              <a:rPr lang="en-US" altLang="en-US"/>
              <a:pPr/>
              <a:t>‹#›</a:t>
            </a:fld>
            <a:endParaRPr lang="en-US" altLang="en-US"/>
          </a:p>
        </p:txBody>
      </p:sp>
    </p:spTree>
    <p:extLst>
      <p:ext uri="{BB962C8B-B14F-4D97-AF65-F5344CB8AC3E}">
        <p14:creationId xmlns:p14="http://schemas.microsoft.com/office/powerpoint/2010/main" val="23899421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7801A-8F3F-5FFA-631A-89D1F2DEEB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0AB3B0D-B608-5A6C-CC0B-E5021AAA1B42}"/>
              </a:ext>
            </a:extLst>
          </p:cNvPr>
          <p:cNvSpPr>
            <a:spLocks noGrp="1"/>
          </p:cNvSpPr>
          <p:nvPr>
            <p:ph type="pic" idx="1"/>
          </p:nvPr>
        </p:nvSpPr>
        <p:spPr>
          <a:xfrm>
            <a:off x="5183188" y="987425"/>
            <a:ext cx="6173787"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C66CD0-3A15-3A48-59C4-0FFD9493CB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4FBEBE-06D5-38E1-E50F-6BA2CA7C74DC}"/>
              </a:ext>
            </a:extLst>
          </p:cNvPr>
          <p:cNvSpPr>
            <a:spLocks noGrp="1"/>
          </p:cNvSpPr>
          <p:nvPr>
            <p:ph type="dt"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7E64E252-0C96-B270-8AD6-7DD89918CE4B}"/>
              </a:ext>
            </a:extLst>
          </p:cNvPr>
          <p:cNvSpPr>
            <a:spLocks noGrp="1"/>
          </p:cNvSpPr>
          <p:nvPr>
            <p:ph type="ft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58D6E13C-7325-6AD7-D4D2-7092C5E1DAA3}"/>
              </a:ext>
            </a:extLst>
          </p:cNvPr>
          <p:cNvSpPr>
            <a:spLocks noGrp="1"/>
          </p:cNvSpPr>
          <p:nvPr>
            <p:ph type="sldNum" idx="12"/>
          </p:nvPr>
        </p:nvSpPr>
        <p:spPr/>
        <p:txBody>
          <a:bodyPr/>
          <a:lstStyle>
            <a:lvl1pPr>
              <a:defRPr/>
            </a:lvl1pPr>
          </a:lstStyle>
          <a:p>
            <a:fld id="{9C7BC3F2-DF77-47D0-AD77-08EFD31DF51E}" type="slidenum">
              <a:rPr lang="en-US" altLang="en-US"/>
              <a:pPr/>
              <a:t>‹#›</a:t>
            </a:fld>
            <a:endParaRPr lang="en-US" altLang="en-US"/>
          </a:p>
        </p:txBody>
      </p:sp>
    </p:spTree>
    <p:extLst>
      <p:ext uri="{BB962C8B-B14F-4D97-AF65-F5344CB8AC3E}">
        <p14:creationId xmlns:p14="http://schemas.microsoft.com/office/powerpoint/2010/main" val="23196208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583BB-2613-D8C4-3832-30C2CDB273F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82BC74E-8D46-1397-9D76-4BE6D90CE8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CDBF40-2258-D855-F150-E155AC1CE9CC}"/>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67E49BB3-BA9C-C9BD-A8DD-B3D38C16F152}"/>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52EA3072-3EE0-F1EC-71B3-FB4C079455AA}"/>
              </a:ext>
            </a:extLst>
          </p:cNvPr>
          <p:cNvSpPr>
            <a:spLocks noGrp="1"/>
          </p:cNvSpPr>
          <p:nvPr>
            <p:ph type="sldNum" idx="12"/>
          </p:nvPr>
        </p:nvSpPr>
        <p:spPr/>
        <p:txBody>
          <a:bodyPr/>
          <a:lstStyle>
            <a:lvl1pPr>
              <a:defRPr/>
            </a:lvl1pPr>
          </a:lstStyle>
          <a:p>
            <a:fld id="{21DA8B88-5782-4AC9-AFD5-BE0B2A34019C}" type="slidenum">
              <a:rPr lang="en-US" altLang="en-US"/>
              <a:pPr/>
              <a:t>‹#›</a:t>
            </a:fld>
            <a:endParaRPr lang="en-US" altLang="en-US"/>
          </a:p>
        </p:txBody>
      </p:sp>
    </p:spTree>
    <p:extLst>
      <p:ext uri="{BB962C8B-B14F-4D97-AF65-F5344CB8AC3E}">
        <p14:creationId xmlns:p14="http://schemas.microsoft.com/office/powerpoint/2010/main" val="23657903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43BC07-7161-2A3A-59BE-BDB99BF7A6EA}"/>
              </a:ext>
            </a:extLst>
          </p:cNvPr>
          <p:cNvSpPr>
            <a:spLocks noGrp="1"/>
          </p:cNvSpPr>
          <p:nvPr>
            <p:ph type="title" orient="vert"/>
          </p:nvPr>
        </p:nvSpPr>
        <p:spPr>
          <a:xfrm>
            <a:off x="8723313" y="365125"/>
            <a:ext cx="2627312" cy="58086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915E812-CFA0-A834-72DA-F35B37BA3626}"/>
              </a:ext>
            </a:extLst>
          </p:cNvPr>
          <p:cNvSpPr>
            <a:spLocks noGrp="1"/>
          </p:cNvSpPr>
          <p:nvPr>
            <p:ph type="body" orient="vert" idx="1"/>
          </p:nvPr>
        </p:nvSpPr>
        <p:spPr>
          <a:xfrm>
            <a:off x="838200" y="365125"/>
            <a:ext cx="7732713" cy="58086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2223AC-92CE-8BD8-9945-3572F3C17D5D}"/>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E89F5350-3724-11A3-5A53-4A4166C8A8EE}"/>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A854BA00-72A5-B076-7B5F-6ABCD7388DBE}"/>
              </a:ext>
            </a:extLst>
          </p:cNvPr>
          <p:cNvSpPr>
            <a:spLocks noGrp="1"/>
          </p:cNvSpPr>
          <p:nvPr>
            <p:ph type="sldNum" idx="12"/>
          </p:nvPr>
        </p:nvSpPr>
        <p:spPr/>
        <p:txBody>
          <a:bodyPr/>
          <a:lstStyle>
            <a:lvl1pPr>
              <a:defRPr/>
            </a:lvl1pPr>
          </a:lstStyle>
          <a:p>
            <a:fld id="{094D558F-0B98-4A83-973D-357C8BFE7EAF}" type="slidenum">
              <a:rPr lang="en-US" altLang="en-US"/>
              <a:pPr/>
              <a:t>‹#›</a:t>
            </a:fld>
            <a:endParaRPr lang="en-US" altLang="en-US"/>
          </a:p>
        </p:txBody>
      </p:sp>
    </p:spTree>
    <p:extLst>
      <p:ext uri="{BB962C8B-B14F-4D97-AF65-F5344CB8AC3E}">
        <p14:creationId xmlns:p14="http://schemas.microsoft.com/office/powerpoint/2010/main" val="37650189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72647-B9FB-7FA3-11D5-6B243A40B79E}"/>
              </a:ext>
            </a:extLst>
          </p:cNvPr>
          <p:cNvSpPr>
            <a:spLocks noGrp="1"/>
          </p:cNvSpPr>
          <p:nvPr>
            <p:ph type="ctrTitle"/>
          </p:nvPr>
        </p:nvSpPr>
        <p:spPr>
          <a:xfrm>
            <a:off x="1524000" y="1122363"/>
            <a:ext cx="9145588" cy="2387600"/>
          </a:xfrm>
        </p:spPr>
        <p:txBody>
          <a:bodyPr/>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65E1DA1-5680-0FCA-4BDD-1B19AEB7692C}"/>
              </a:ext>
            </a:extLst>
          </p:cNvPr>
          <p:cNvSpPr>
            <a:spLocks noGrp="1"/>
          </p:cNvSpPr>
          <p:nvPr>
            <p:ph type="subTitle" idx="1"/>
          </p:nvPr>
        </p:nvSpPr>
        <p:spPr>
          <a:xfrm>
            <a:off x="1524000" y="3602038"/>
            <a:ext cx="9145588"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952DAA-18E6-261E-0333-28E731E8587D}"/>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FE4D0FA3-19CB-27C6-8F85-44B011AE26BA}"/>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5895C8A0-818B-2021-9496-345ACACF62AE}"/>
              </a:ext>
            </a:extLst>
          </p:cNvPr>
          <p:cNvSpPr>
            <a:spLocks noGrp="1"/>
          </p:cNvSpPr>
          <p:nvPr>
            <p:ph type="sldNum" idx="12"/>
          </p:nvPr>
        </p:nvSpPr>
        <p:spPr/>
        <p:txBody>
          <a:bodyPr/>
          <a:lstStyle>
            <a:lvl1pPr>
              <a:defRPr/>
            </a:lvl1pPr>
          </a:lstStyle>
          <a:p>
            <a:fld id="{AFEC6BBF-9E3B-409A-A9B8-BD8E23AEE2EA}" type="slidenum">
              <a:rPr lang="en-US" altLang="en-US"/>
              <a:pPr/>
              <a:t>‹#›</a:t>
            </a:fld>
            <a:endParaRPr lang="en-US" altLang="en-US"/>
          </a:p>
        </p:txBody>
      </p:sp>
    </p:spTree>
    <p:extLst>
      <p:ext uri="{BB962C8B-B14F-4D97-AF65-F5344CB8AC3E}">
        <p14:creationId xmlns:p14="http://schemas.microsoft.com/office/powerpoint/2010/main" val="33412569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F2D09-5677-4FD6-B6A2-22EFB304BC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B479B6-4189-A7A7-D3C0-914BEF907F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03A3B6-1C4D-C0C2-FE6C-433FC7A4F05E}"/>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CE46960F-05C4-8A6D-45A0-BB97CAF1936D}"/>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E9DD8A54-FC17-1C31-3A02-620BC5C172E9}"/>
              </a:ext>
            </a:extLst>
          </p:cNvPr>
          <p:cNvSpPr>
            <a:spLocks noGrp="1"/>
          </p:cNvSpPr>
          <p:nvPr>
            <p:ph type="sldNum" idx="12"/>
          </p:nvPr>
        </p:nvSpPr>
        <p:spPr/>
        <p:txBody>
          <a:bodyPr/>
          <a:lstStyle>
            <a:lvl1pPr>
              <a:defRPr/>
            </a:lvl1pPr>
          </a:lstStyle>
          <a:p>
            <a:fld id="{F1A9B940-4C67-414E-9D54-EA47B5E4D092}" type="slidenum">
              <a:rPr lang="en-US" altLang="en-US"/>
              <a:pPr/>
              <a:t>‹#›</a:t>
            </a:fld>
            <a:endParaRPr lang="en-US" altLang="en-US"/>
          </a:p>
        </p:txBody>
      </p:sp>
    </p:spTree>
    <p:extLst>
      <p:ext uri="{BB962C8B-B14F-4D97-AF65-F5344CB8AC3E}">
        <p14:creationId xmlns:p14="http://schemas.microsoft.com/office/powerpoint/2010/main" val="5577101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3554B-F565-EAC5-37F9-06C3AD16429D}"/>
              </a:ext>
            </a:extLst>
          </p:cNvPr>
          <p:cNvSpPr>
            <a:spLocks noGrp="1"/>
          </p:cNvSpPr>
          <p:nvPr>
            <p:ph type="title"/>
          </p:nvPr>
        </p:nvSpPr>
        <p:spPr>
          <a:xfrm>
            <a:off x="831850" y="1709738"/>
            <a:ext cx="10517188" cy="2852737"/>
          </a:xfrm>
        </p:spPr>
        <p:txBody>
          <a:bodyPr/>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2ED90D-2822-3887-70D7-ABE04EA1C2A2}"/>
              </a:ext>
            </a:extLst>
          </p:cNvPr>
          <p:cNvSpPr>
            <a:spLocks noGrp="1"/>
          </p:cNvSpPr>
          <p:nvPr>
            <p:ph type="body" idx="1"/>
          </p:nvPr>
        </p:nvSpPr>
        <p:spPr>
          <a:xfrm>
            <a:off x="831850" y="4589463"/>
            <a:ext cx="10517188"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a:extLst>
              <a:ext uri="{FF2B5EF4-FFF2-40B4-BE49-F238E27FC236}">
                <a16:creationId xmlns:a16="http://schemas.microsoft.com/office/drawing/2014/main" id="{1D3E4FDA-D829-E00B-F53A-9A97D7A8C7FB}"/>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CEDAE6C0-40B6-E60D-FE75-7A46CD82E8C6}"/>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CE81AC70-E7D1-9311-06D4-A7124EEEE22A}"/>
              </a:ext>
            </a:extLst>
          </p:cNvPr>
          <p:cNvSpPr>
            <a:spLocks noGrp="1"/>
          </p:cNvSpPr>
          <p:nvPr>
            <p:ph type="sldNum" idx="12"/>
          </p:nvPr>
        </p:nvSpPr>
        <p:spPr/>
        <p:txBody>
          <a:bodyPr/>
          <a:lstStyle>
            <a:lvl1pPr>
              <a:defRPr/>
            </a:lvl1pPr>
          </a:lstStyle>
          <a:p>
            <a:fld id="{B0C4F5B3-C588-451B-9FF0-ED60738EFE58}" type="slidenum">
              <a:rPr lang="en-US" altLang="en-US"/>
              <a:pPr/>
              <a:t>‹#›</a:t>
            </a:fld>
            <a:endParaRPr lang="en-US" altLang="en-US"/>
          </a:p>
        </p:txBody>
      </p:sp>
    </p:spTree>
    <p:extLst>
      <p:ext uri="{BB962C8B-B14F-4D97-AF65-F5344CB8AC3E}">
        <p14:creationId xmlns:p14="http://schemas.microsoft.com/office/powerpoint/2010/main" val="37379553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8D94B-4FF4-95C8-E9E1-03FCCE6BCF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A61BC-6C77-854B-3FB5-7D21BD1AEC67}"/>
              </a:ext>
            </a:extLst>
          </p:cNvPr>
          <p:cNvSpPr>
            <a:spLocks noGrp="1"/>
          </p:cNvSpPr>
          <p:nvPr>
            <p:ph sz="half" idx="1"/>
          </p:nvPr>
        </p:nvSpPr>
        <p:spPr>
          <a:xfrm>
            <a:off x="609600" y="1604963"/>
            <a:ext cx="5408613" cy="3973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E71C5E-3E5F-C32B-6449-C4705DECCCFA}"/>
              </a:ext>
            </a:extLst>
          </p:cNvPr>
          <p:cNvSpPr>
            <a:spLocks noGrp="1"/>
          </p:cNvSpPr>
          <p:nvPr>
            <p:ph sz="half" idx="2"/>
          </p:nvPr>
        </p:nvSpPr>
        <p:spPr>
          <a:xfrm>
            <a:off x="6170613" y="1604963"/>
            <a:ext cx="5408612" cy="3973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F3CC93-E438-4AA7-3B93-4D250AADDB8A}"/>
              </a:ext>
            </a:extLst>
          </p:cNvPr>
          <p:cNvSpPr>
            <a:spLocks noGrp="1"/>
          </p:cNvSpPr>
          <p:nvPr>
            <p:ph type="dt"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3C257CC0-D1D2-4282-8D39-EE8E22AC0D10}"/>
              </a:ext>
            </a:extLst>
          </p:cNvPr>
          <p:cNvSpPr>
            <a:spLocks noGrp="1"/>
          </p:cNvSpPr>
          <p:nvPr>
            <p:ph type="ft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080A3093-67BA-1A65-E589-D90F314B2879}"/>
              </a:ext>
            </a:extLst>
          </p:cNvPr>
          <p:cNvSpPr>
            <a:spLocks noGrp="1"/>
          </p:cNvSpPr>
          <p:nvPr>
            <p:ph type="sldNum" idx="12"/>
          </p:nvPr>
        </p:nvSpPr>
        <p:spPr/>
        <p:txBody>
          <a:bodyPr/>
          <a:lstStyle>
            <a:lvl1pPr>
              <a:defRPr/>
            </a:lvl1pPr>
          </a:lstStyle>
          <a:p>
            <a:fld id="{58C901E2-7DF7-4F8A-B889-A6418519818A}" type="slidenum">
              <a:rPr lang="en-US" altLang="en-US"/>
              <a:pPr/>
              <a:t>‹#›</a:t>
            </a:fld>
            <a:endParaRPr lang="en-US" altLang="en-US"/>
          </a:p>
        </p:txBody>
      </p:sp>
    </p:spTree>
    <p:extLst>
      <p:ext uri="{BB962C8B-B14F-4D97-AF65-F5344CB8AC3E}">
        <p14:creationId xmlns:p14="http://schemas.microsoft.com/office/powerpoint/2010/main" val="707473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B5C59-7118-C1D4-15BF-405AA4FBBB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606783-EA57-6186-1D37-A07D16C5EF06}"/>
              </a:ext>
            </a:extLst>
          </p:cNvPr>
          <p:cNvSpPr>
            <a:spLocks noGrp="1"/>
          </p:cNvSpPr>
          <p:nvPr>
            <p:ph sz="half" idx="1"/>
          </p:nvPr>
        </p:nvSpPr>
        <p:spPr>
          <a:xfrm>
            <a:off x="609600" y="1604963"/>
            <a:ext cx="5408613" cy="3973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EA78E76-BF06-DDF9-C1A2-F93EEB6433C8}"/>
              </a:ext>
            </a:extLst>
          </p:cNvPr>
          <p:cNvSpPr>
            <a:spLocks noGrp="1"/>
          </p:cNvSpPr>
          <p:nvPr>
            <p:ph sz="half" idx="2"/>
          </p:nvPr>
        </p:nvSpPr>
        <p:spPr>
          <a:xfrm>
            <a:off x="6170613" y="1604963"/>
            <a:ext cx="5408612" cy="3973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261915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6E150-0C21-5FA8-391A-2F01CE6BFE54}"/>
              </a:ext>
            </a:extLst>
          </p:cNvPr>
          <p:cNvSpPr>
            <a:spLocks noGrp="1"/>
          </p:cNvSpPr>
          <p:nvPr>
            <p:ph type="title"/>
          </p:nvPr>
        </p:nvSpPr>
        <p:spPr>
          <a:xfrm>
            <a:off x="839788" y="365125"/>
            <a:ext cx="10517187"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1993BFA-660F-C3B8-6E4F-CAEB3CD331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F121739-B502-E23B-AF46-117EA5998E1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E87335-BBAE-103D-2682-B779D3F6EE39}"/>
              </a:ext>
            </a:extLst>
          </p:cNvPr>
          <p:cNvSpPr>
            <a:spLocks noGrp="1"/>
          </p:cNvSpPr>
          <p:nvPr>
            <p:ph type="body" sz="quarter" idx="3"/>
          </p:nvPr>
        </p:nvSpPr>
        <p:spPr>
          <a:xfrm>
            <a:off x="6173788" y="1681163"/>
            <a:ext cx="51831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C9B6A6-E54D-9826-4F6E-C010A9105DEB}"/>
              </a:ext>
            </a:extLst>
          </p:cNvPr>
          <p:cNvSpPr>
            <a:spLocks noGrp="1"/>
          </p:cNvSpPr>
          <p:nvPr>
            <p:ph sz="quarter" idx="4"/>
          </p:nvPr>
        </p:nvSpPr>
        <p:spPr>
          <a:xfrm>
            <a:off x="6173788" y="2505075"/>
            <a:ext cx="51831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D21D4-1532-2BB1-289D-EC8C2183C484}"/>
              </a:ext>
            </a:extLst>
          </p:cNvPr>
          <p:cNvSpPr>
            <a:spLocks noGrp="1"/>
          </p:cNvSpPr>
          <p:nvPr>
            <p:ph type="dt" idx="10"/>
          </p:nvPr>
        </p:nvSpPr>
        <p:spPr/>
        <p:txBody>
          <a:bodyPr/>
          <a:lstStyle>
            <a:lvl1pPr>
              <a:defRPr/>
            </a:lvl1pPr>
          </a:lstStyle>
          <a:p>
            <a:endParaRPr lang="en-US" altLang="en-US"/>
          </a:p>
        </p:txBody>
      </p:sp>
      <p:sp>
        <p:nvSpPr>
          <p:cNvPr id="8" name="Footer Placeholder 7">
            <a:extLst>
              <a:ext uri="{FF2B5EF4-FFF2-40B4-BE49-F238E27FC236}">
                <a16:creationId xmlns:a16="http://schemas.microsoft.com/office/drawing/2014/main" id="{1B2BE56D-4D2E-1D49-A173-6B12A3111765}"/>
              </a:ext>
            </a:extLst>
          </p:cNvPr>
          <p:cNvSpPr>
            <a:spLocks noGrp="1"/>
          </p:cNvSpPr>
          <p:nvPr>
            <p:ph type="ftr" idx="11"/>
          </p:nvPr>
        </p:nvSpPr>
        <p:spPr/>
        <p:txBody>
          <a:bodyPr/>
          <a:lstStyle>
            <a:lvl1pPr>
              <a:defRPr/>
            </a:lvl1pPr>
          </a:lstStyle>
          <a:p>
            <a:endParaRPr lang="en-US" altLang="en-US"/>
          </a:p>
        </p:txBody>
      </p:sp>
      <p:sp>
        <p:nvSpPr>
          <p:cNvPr id="9" name="Slide Number Placeholder 8">
            <a:extLst>
              <a:ext uri="{FF2B5EF4-FFF2-40B4-BE49-F238E27FC236}">
                <a16:creationId xmlns:a16="http://schemas.microsoft.com/office/drawing/2014/main" id="{3E4273EA-C360-C95B-6622-05C53523FCEA}"/>
              </a:ext>
            </a:extLst>
          </p:cNvPr>
          <p:cNvSpPr>
            <a:spLocks noGrp="1"/>
          </p:cNvSpPr>
          <p:nvPr>
            <p:ph type="sldNum" idx="12"/>
          </p:nvPr>
        </p:nvSpPr>
        <p:spPr/>
        <p:txBody>
          <a:bodyPr/>
          <a:lstStyle>
            <a:lvl1pPr>
              <a:defRPr/>
            </a:lvl1pPr>
          </a:lstStyle>
          <a:p>
            <a:fld id="{A7B0232F-9550-44DB-A97E-01F19CFB9F3C}" type="slidenum">
              <a:rPr lang="en-US" altLang="en-US"/>
              <a:pPr/>
              <a:t>‹#›</a:t>
            </a:fld>
            <a:endParaRPr lang="en-US" altLang="en-US"/>
          </a:p>
        </p:txBody>
      </p:sp>
    </p:spTree>
    <p:extLst>
      <p:ext uri="{BB962C8B-B14F-4D97-AF65-F5344CB8AC3E}">
        <p14:creationId xmlns:p14="http://schemas.microsoft.com/office/powerpoint/2010/main" val="30122390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1121E-9882-4B42-FE93-F366080758F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5B7407-EDC1-9CF9-03D4-50BC5F06DBFF}"/>
              </a:ext>
            </a:extLst>
          </p:cNvPr>
          <p:cNvSpPr>
            <a:spLocks noGrp="1"/>
          </p:cNvSpPr>
          <p:nvPr>
            <p:ph type="dt" idx="10"/>
          </p:nvPr>
        </p:nvSpPr>
        <p:spPr/>
        <p:txBody>
          <a:bodyPr/>
          <a:lstStyle>
            <a:lvl1pPr>
              <a:defRPr/>
            </a:lvl1pPr>
          </a:lstStyle>
          <a:p>
            <a:endParaRPr lang="en-US" altLang="en-US"/>
          </a:p>
        </p:txBody>
      </p:sp>
      <p:sp>
        <p:nvSpPr>
          <p:cNvPr id="4" name="Footer Placeholder 3">
            <a:extLst>
              <a:ext uri="{FF2B5EF4-FFF2-40B4-BE49-F238E27FC236}">
                <a16:creationId xmlns:a16="http://schemas.microsoft.com/office/drawing/2014/main" id="{67A41598-2454-912A-938D-6E32AAE1097A}"/>
              </a:ext>
            </a:extLst>
          </p:cNvPr>
          <p:cNvSpPr>
            <a:spLocks noGrp="1"/>
          </p:cNvSpPr>
          <p:nvPr>
            <p:ph type="ftr" idx="11"/>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DD012D88-27EE-09CA-187A-16906A269020}"/>
              </a:ext>
            </a:extLst>
          </p:cNvPr>
          <p:cNvSpPr>
            <a:spLocks noGrp="1"/>
          </p:cNvSpPr>
          <p:nvPr>
            <p:ph type="sldNum" idx="12"/>
          </p:nvPr>
        </p:nvSpPr>
        <p:spPr/>
        <p:txBody>
          <a:bodyPr/>
          <a:lstStyle>
            <a:lvl1pPr>
              <a:defRPr/>
            </a:lvl1pPr>
          </a:lstStyle>
          <a:p>
            <a:fld id="{68D80207-0DB4-4AD6-842A-CB8940D1D1A7}" type="slidenum">
              <a:rPr lang="en-US" altLang="en-US"/>
              <a:pPr/>
              <a:t>‹#›</a:t>
            </a:fld>
            <a:endParaRPr lang="en-US" altLang="en-US"/>
          </a:p>
        </p:txBody>
      </p:sp>
    </p:spTree>
    <p:extLst>
      <p:ext uri="{BB962C8B-B14F-4D97-AF65-F5344CB8AC3E}">
        <p14:creationId xmlns:p14="http://schemas.microsoft.com/office/powerpoint/2010/main" val="1674984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307C70-4756-24EE-86A1-9AD528DA4FCF}"/>
              </a:ext>
            </a:extLst>
          </p:cNvPr>
          <p:cNvSpPr>
            <a:spLocks noGrp="1"/>
          </p:cNvSpPr>
          <p:nvPr>
            <p:ph type="dt" idx="10"/>
          </p:nvPr>
        </p:nvSpPr>
        <p:spPr/>
        <p:txBody>
          <a:bodyPr/>
          <a:lstStyle>
            <a:lvl1pPr>
              <a:defRPr/>
            </a:lvl1pPr>
          </a:lstStyle>
          <a:p>
            <a:endParaRPr lang="en-US" altLang="en-US"/>
          </a:p>
        </p:txBody>
      </p:sp>
      <p:sp>
        <p:nvSpPr>
          <p:cNvPr id="3" name="Footer Placeholder 2">
            <a:extLst>
              <a:ext uri="{FF2B5EF4-FFF2-40B4-BE49-F238E27FC236}">
                <a16:creationId xmlns:a16="http://schemas.microsoft.com/office/drawing/2014/main" id="{777157EC-524E-CC0E-3048-88AF77708624}"/>
              </a:ext>
            </a:extLst>
          </p:cNvPr>
          <p:cNvSpPr>
            <a:spLocks noGrp="1"/>
          </p:cNvSpPr>
          <p:nvPr>
            <p:ph type="ftr" idx="11"/>
          </p:nvPr>
        </p:nvSpPr>
        <p:spPr/>
        <p:txBody>
          <a:bodyPr/>
          <a:lstStyle>
            <a:lvl1pPr>
              <a:defRPr/>
            </a:lvl1pPr>
          </a:lstStyle>
          <a:p>
            <a:endParaRPr lang="en-US" altLang="en-US"/>
          </a:p>
        </p:txBody>
      </p:sp>
      <p:sp>
        <p:nvSpPr>
          <p:cNvPr id="4" name="Slide Number Placeholder 3">
            <a:extLst>
              <a:ext uri="{FF2B5EF4-FFF2-40B4-BE49-F238E27FC236}">
                <a16:creationId xmlns:a16="http://schemas.microsoft.com/office/drawing/2014/main" id="{638F3DE3-E0AF-8F23-42CB-4C2A5D54016F}"/>
              </a:ext>
            </a:extLst>
          </p:cNvPr>
          <p:cNvSpPr>
            <a:spLocks noGrp="1"/>
          </p:cNvSpPr>
          <p:nvPr>
            <p:ph type="sldNum" idx="12"/>
          </p:nvPr>
        </p:nvSpPr>
        <p:spPr/>
        <p:txBody>
          <a:bodyPr/>
          <a:lstStyle>
            <a:lvl1pPr>
              <a:defRPr/>
            </a:lvl1pPr>
          </a:lstStyle>
          <a:p>
            <a:fld id="{CEFFDE07-C1EB-45A9-A412-CD7783DA33DA}" type="slidenum">
              <a:rPr lang="en-US" altLang="en-US"/>
              <a:pPr/>
              <a:t>‹#›</a:t>
            </a:fld>
            <a:endParaRPr lang="en-US" altLang="en-US"/>
          </a:p>
        </p:txBody>
      </p:sp>
    </p:spTree>
    <p:extLst>
      <p:ext uri="{BB962C8B-B14F-4D97-AF65-F5344CB8AC3E}">
        <p14:creationId xmlns:p14="http://schemas.microsoft.com/office/powerpoint/2010/main" val="14395397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B2164-4072-C926-4122-7815AF4027F8}"/>
              </a:ext>
            </a:extLst>
          </p:cNvPr>
          <p:cNvSpPr>
            <a:spLocks noGrp="1"/>
          </p:cNvSpPr>
          <p:nvPr>
            <p:ph type="title"/>
          </p:nvPr>
        </p:nvSpPr>
        <p:spPr>
          <a:xfrm>
            <a:off x="839788" y="457200"/>
            <a:ext cx="3932237" cy="1600200"/>
          </a:xfrm>
        </p:spPr>
        <p:txBody>
          <a:bodyPr/>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A73E6F-2926-0851-F48F-31CE6BC064DA}"/>
              </a:ext>
            </a:extLst>
          </p:cNvPr>
          <p:cNvSpPr>
            <a:spLocks noGrp="1"/>
          </p:cNvSpPr>
          <p:nvPr>
            <p:ph idx="1"/>
          </p:nvPr>
        </p:nvSpPr>
        <p:spPr>
          <a:xfrm>
            <a:off x="5183188" y="987425"/>
            <a:ext cx="6173787"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7C1BCD4-6E8F-6ECC-C560-8760922EB5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6B9CB8-2E24-F4F3-A61E-91DA6A7D76F4}"/>
              </a:ext>
            </a:extLst>
          </p:cNvPr>
          <p:cNvSpPr>
            <a:spLocks noGrp="1"/>
          </p:cNvSpPr>
          <p:nvPr>
            <p:ph type="dt"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CE85F033-32BB-E5F1-A6AD-14608500FC28}"/>
              </a:ext>
            </a:extLst>
          </p:cNvPr>
          <p:cNvSpPr>
            <a:spLocks noGrp="1"/>
          </p:cNvSpPr>
          <p:nvPr>
            <p:ph type="ft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C64C1709-001E-4E01-BA00-4063D5969BA7}"/>
              </a:ext>
            </a:extLst>
          </p:cNvPr>
          <p:cNvSpPr>
            <a:spLocks noGrp="1"/>
          </p:cNvSpPr>
          <p:nvPr>
            <p:ph type="sldNum" idx="12"/>
          </p:nvPr>
        </p:nvSpPr>
        <p:spPr/>
        <p:txBody>
          <a:bodyPr/>
          <a:lstStyle>
            <a:lvl1pPr>
              <a:defRPr/>
            </a:lvl1pPr>
          </a:lstStyle>
          <a:p>
            <a:fld id="{12D73C02-C200-4747-8C39-EF762ADCEE18}" type="slidenum">
              <a:rPr lang="en-US" altLang="en-US"/>
              <a:pPr/>
              <a:t>‹#›</a:t>
            </a:fld>
            <a:endParaRPr lang="en-US" altLang="en-US"/>
          </a:p>
        </p:txBody>
      </p:sp>
    </p:spTree>
    <p:extLst>
      <p:ext uri="{BB962C8B-B14F-4D97-AF65-F5344CB8AC3E}">
        <p14:creationId xmlns:p14="http://schemas.microsoft.com/office/powerpoint/2010/main" val="415197138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438E4-3898-DE97-B599-CDD023F93EEA}"/>
              </a:ext>
            </a:extLst>
          </p:cNvPr>
          <p:cNvSpPr>
            <a:spLocks noGrp="1"/>
          </p:cNvSpPr>
          <p:nvPr>
            <p:ph type="title"/>
          </p:nvPr>
        </p:nvSpPr>
        <p:spPr>
          <a:xfrm>
            <a:off x="839788" y="457200"/>
            <a:ext cx="3932237" cy="1600200"/>
          </a:xfrm>
        </p:spPr>
        <p:txBody>
          <a:bodyPr/>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B60541-127F-5CED-28C0-63D1D0E02C1A}"/>
              </a:ext>
            </a:extLst>
          </p:cNvPr>
          <p:cNvSpPr>
            <a:spLocks noGrp="1"/>
          </p:cNvSpPr>
          <p:nvPr>
            <p:ph type="pic" idx="1"/>
          </p:nvPr>
        </p:nvSpPr>
        <p:spPr>
          <a:xfrm>
            <a:off x="5183188" y="987425"/>
            <a:ext cx="6173787"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3E2435B-1D16-6DBE-9530-0A4B080C90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FCBB21-C0CC-0132-B102-A91D7DD0D91E}"/>
              </a:ext>
            </a:extLst>
          </p:cNvPr>
          <p:cNvSpPr>
            <a:spLocks noGrp="1"/>
          </p:cNvSpPr>
          <p:nvPr>
            <p:ph type="dt"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D21167B3-F978-3007-2787-D38C9160C457}"/>
              </a:ext>
            </a:extLst>
          </p:cNvPr>
          <p:cNvSpPr>
            <a:spLocks noGrp="1"/>
          </p:cNvSpPr>
          <p:nvPr>
            <p:ph type="ft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27A2EDC8-B8C4-8E70-87F1-E7B8CB3D5750}"/>
              </a:ext>
            </a:extLst>
          </p:cNvPr>
          <p:cNvSpPr>
            <a:spLocks noGrp="1"/>
          </p:cNvSpPr>
          <p:nvPr>
            <p:ph type="sldNum" idx="12"/>
          </p:nvPr>
        </p:nvSpPr>
        <p:spPr/>
        <p:txBody>
          <a:bodyPr/>
          <a:lstStyle>
            <a:lvl1pPr>
              <a:defRPr/>
            </a:lvl1pPr>
          </a:lstStyle>
          <a:p>
            <a:fld id="{BE80144A-8142-49D8-A9A6-67F2B52C18D5}" type="slidenum">
              <a:rPr lang="en-US" altLang="en-US"/>
              <a:pPr/>
              <a:t>‹#›</a:t>
            </a:fld>
            <a:endParaRPr lang="en-US" altLang="en-US"/>
          </a:p>
        </p:txBody>
      </p:sp>
    </p:spTree>
    <p:extLst>
      <p:ext uri="{BB962C8B-B14F-4D97-AF65-F5344CB8AC3E}">
        <p14:creationId xmlns:p14="http://schemas.microsoft.com/office/powerpoint/2010/main" val="40967153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CDCE1-E29E-CA27-7664-91ADE1C2E23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154E14-39A7-65F6-B8BE-21F545EE85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DC3063-BAA7-52C4-8A08-65986A8F7826}"/>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641C91EE-206A-9256-19B9-186EC51B0503}"/>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41BE44FE-C040-2CC7-F380-3D9121B85D13}"/>
              </a:ext>
            </a:extLst>
          </p:cNvPr>
          <p:cNvSpPr>
            <a:spLocks noGrp="1"/>
          </p:cNvSpPr>
          <p:nvPr>
            <p:ph type="sldNum" idx="12"/>
          </p:nvPr>
        </p:nvSpPr>
        <p:spPr/>
        <p:txBody>
          <a:bodyPr/>
          <a:lstStyle>
            <a:lvl1pPr>
              <a:defRPr/>
            </a:lvl1pPr>
          </a:lstStyle>
          <a:p>
            <a:fld id="{AB4A42B1-05C8-4659-869A-D9EE8B71E221}" type="slidenum">
              <a:rPr lang="en-US" altLang="en-US"/>
              <a:pPr/>
              <a:t>‹#›</a:t>
            </a:fld>
            <a:endParaRPr lang="en-US" altLang="en-US"/>
          </a:p>
        </p:txBody>
      </p:sp>
    </p:spTree>
    <p:extLst>
      <p:ext uri="{BB962C8B-B14F-4D97-AF65-F5344CB8AC3E}">
        <p14:creationId xmlns:p14="http://schemas.microsoft.com/office/powerpoint/2010/main" val="214324122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E0955D-68D8-3816-E858-E0CA9B5A8E40}"/>
              </a:ext>
            </a:extLst>
          </p:cNvPr>
          <p:cNvSpPr>
            <a:spLocks noGrp="1"/>
          </p:cNvSpPr>
          <p:nvPr>
            <p:ph type="title" orient="vert"/>
          </p:nvPr>
        </p:nvSpPr>
        <p:spPr>
          <a:xfrm>
            <a:off x="8837613" y="1122363"/>
            <a:ext cx="2741612" cy="4456112"/>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8B6B92A-B1AA-B32D-7181-9B734269FA27}"/>
              </a:ext>
            </a:extLst>
          </p:cNvPr>
          <p:cNvSpPr>
            <a:spLocks noGrp="1"/>
          </p:cNvSpPr>
          <p:nvPr>
            <p:ph type="body" orient="vert" idx="1"/>
          </p:nvPr>
        </p:nvSpPr>
        <p:spPr>
          <a:xfrm>
            <a:off x="609600" y="1122363"/>
            <a:ext cx="8075613" cy="44561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F88404-52E8-0B84-898D-985A3F37990A}"/>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DDCA98C3-22B4-F914-5B10-2D640BF234DE}"/>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B98555F0-B384-13A8-7583-CD68B670F792}"/>
              </a:ext>
            </a:extLst>
          </p:cNvPr>
          <p:cNvSpPr>
            <a:spLocks noGrp="1"/>
          </p:cNvSpPr>
          <p:nvPr>
            <p:ph type="sldNum" idx="12"/>
          </p:nvPr>
        </p:nvSpPr>
        <p:spPr/>
        <p:txBody>
          <a:bodyPr/>
          <a:lstStyle>
            <a:lvl1pPr>
              <a:defRPr/>
            </a:lvl1pPr>
          </a:lstStyle>
          <a:p>
            <a:fld id="{8D36D85A-EE29-431F-97C6-1CA296E94205}" type="slidenum">
              <a:rPr lang="en-US" altLang="en-US"/>
              <a:pPr/>
              <a:t>‹#›</a:t>
            </a:fld>
            <a:endParaRPr lang="en-US" altLang="en-US"/>
          </a:p>
        </p:txBody>
      </p:sp>
    </p:spTree>
    <p:extLst>
      <p:ext uri="{BB962C8B-B14F-4D97-AF65-F5344CB8AC3E}">
        <p14:creationId xmlns:p14="http://schemas.microsoft.com/office/powerpoint/2010/main" val="361918954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AB2E1-3145-59B6-C085-1A0FA051E996}"/>
              </a:ext>
            </a:extLst>
          </p:cNvPr>
          <p:cNvSpPr>
            <a:spLocks noGrp="1"/>
          </p:cNvSpPr>
          <p:nvPr>
            <p:ph type="ctrTitle"/>
          </p:nvPr>
        </p:nvSpPr>
        <p:spPr>
          <a:xfrm>
            <a:off x="1524000" y="1122363"/>
            <a:ext cx="9145588"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06FFDE6-435C-B3A1-C8F6-7FB4E36FC246}"/>
              </a:ext>
            </a:extLst>
          </p:cNvPr>
          <p:cNvSpPr>
            <a:spLocks noGrp="1"/>
          </p:cNvSpPr>
          <p:nvPr>
            <p:ph type="subTitle" idx="1"/>
          </p:nvPr>
        </p:nvSpPr>
        <p:spPr>
          <a:xfrm>
            <a:off x="1524000" y="3602038"/>
            <a:ext cx="9145588"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CC564C-20CA-3111-DA79-A35AFC4BE76F}"/>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E2603305-F47A-36B3-22EE-F171652B6CD4}"/>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51DCB35A-CBBD-BB78-BDDF-AB75D5E9ACE5}"/>
              </a:ext>
            </a:extLst>
          </p:cNvPr>
          <p:cNvSpPr>
            <a:spLocks noGrp="1"/>
          </p:cNvSpPr>
          <p:nvPr>
            <p:ph type="sldNum" idx="12"/>
          </p:nvPr>
        </p:nvSpPr>
        <p:spPr/>
        <p:txBody>
          <a:bodyPr/>
          <a:lstStyle>
            <a:lvl1pPr>
              <a:defRPr/>
            </a:lvl1pPr>
          </a:lstStyle>
          <a:p>
            <a:fld id="{35DA12F0-4A25-441A-89BF-D360D19972D2}" type="slidenum">
              <a:rPr lang="en-US" altLang="en-US"/>
              <a:pPr/>
              <a:t>‹#›</a:t>
            </a:fld>
            <a:endParaRPr lang="en-US" altLang="en-US"/>
          </a:p>
        </p:txBody>
      </p:sp>
    </p:spTree>
    <p:extLst>
      <p:ext uri="{BB962C8B-B14F-4D97-AF65-F5344CB8AC3E}">
        <p14:creationId xmlns:p14="http://schemas.microsoft.com/office/powerpoint/2010/main" val="205650691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46C72-6DCC-F5D1-70DE-55372AB7E7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8AFD27-B3B9-70DE-EF87-55DCB5D824D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61AF42-A57C-5B22-4F7C-6F855957746B}"/>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CB72F750-36C4-83C8-A421-0AA4842F3914}"/>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A8838D91-A4D3-C1A4-BC3C-EE9B51FF1AFC}"/>
              </a:ext>
            </a:extLst>
          </p:cNvPr>
          <p:cNvSpPr>
            <a:spLocks noGrp="1"/>
          </p:cNvSpPr>
          <p:nvPr>
            <p:ph type="sldNum" idx="12"/>
          </p:nvPr>
        </p:nvSpPr>
        <p:spPr/>
        <p:txBody>
          <a:bodyPr/>
          <a:lstStyle>
            <a:lvl1pPr>
              <a:defRPr/>
            </a:lvl1pPr>
          </a:lstStyle>
          <a:p>
            <a:fld id="{9C17BDFC-C72C-49B9-9E4C-FFB72A521612}" type="slidenum">
              <a:rPr lang="en-US" altLang="en-US"/>
              <a:pPr/>
              <a:t>‹#›</a:t>
            </a:fld>
            <a:endParaRPr lang="en-US" altLang="en-US"/>
          </a:p>
        </p:txBody>
      </p:sp>
    </p:spTree>
    <p:extLst>
      <p:ext uri="{BB962C8B-B14F-4D97-AF65-F5344CB8AC3E}">
        <p14:creationId xmlns:p14="http://schemas.microsoft.com/office/powerpoint/2010/main" val="1678621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C9966-8CCB-0940-2E75-99D29B7366DD}"/>
              </a:ext>
            </a:extLst>
          </p:cNvPr>
          <p:cNvSpPr>
            <a:spLocks noGrp="1"/>
          </p:cNvSpPr>
          <p:nvPr>
            <p:ph type="title"/>
          </p:nvPr>
        </p:nvSpPr>
        <p:spPr>
          <a:xfrm>
            <a:off x="831850" y="1709738"/>
            <a:ext cx="10517188"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42A3D45-0F50-197D-14CA-DB11C90FBBE5}"/>
              </a:ext>
            </a:extLst>
          </p:cNvPr>
          <p:cNvSpPr>
            <a:spLocks noGrp="1"/>
          </p:cNvSpPr>
          <p:nvPr>
            <p:ph type="body" idx="1"/>
          </p:nvPr>
        </p:nvSpPr>
        <p:spPr>
          <a:xfrm>
            <a:off x="831850" y="4589463"/>
            <a:ext cx="10517188"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a:extLst>
              <a:ext uri="{FF2B5EF4-FFF2-40B4-BE49-F238E27FC236}">
                <a16:creationId xmlns:a16="http://schemas.microsoft.com/office/drawing/2014/main" id="{EAFF5852-FA5F-5ADC-5EA6-304DB52C403D}"/>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1E208C8C-BEA8-6EAD-3F11-DF9FB6E1B77B}"/>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EC4F5A1A-FDEF-27A2-1AC5-C5E88AAC8B2F}"/>
              </a:ext>
            </a:extLst>
          </p:cNvPr>
          <p:cNvSpPr>
            <a:spLocks noGrp="1"/>
          </p:cNvSpPr>
          <p:nvPr>
            <p:ph type="sldNum" idx="12"/>
          </p:nvPr>
        </p:nvSpPr>
        <p:spPr/>
        <p:txBody>
          <a:bodyPr/>
          <a:lstStyle>
            <a:lvl1pPr>
              <a:defRPr/>
            </a:lvl1pPr>
          </a:lstStyle>
          <a:p>
            <a:fld id="{66501FBD-92CC-40D7-AE31-757A172CFF0A}" type="slidenum">
              <a:rPr lang="en-US" altLang="en-US"/>
              <a:pPr/>
              <a:t>‹#›</a:t>
            </a:fld>
            <a:endParaRPr lang="en-US" altLang="en-US"/>
          </a:p>
        </p:txBody>
      </p:sp>
    </p:spTree>
    <p:extLst>
      <p:ext uri="{BB962C8B-B14F-4D97-AF65-F5344CB8AC3E}">
        <p14:creationId xmlns:p14="http://schemas.microsoft.com/office/powerpoint/2010/main" val="1145105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E18C4-22FF-A746-8C3E-25414D006A81}"/>
              </a:ext>
            </a:extLst>
          </p:cNvPr>
          <p:cNvSpPr>
            <a:spLocks noGrp="1"/>
          </p:cNvSpPr>
          <p:nvPr>
            <p:ph type="title"/>
          </p:nvPr>
        </p:nvSpPr>
        <p:spPr>
          <a:xfrm>
            <a:off x="839788" y="365125"/>
            <a:ext cx="10517187"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5F9651D-8C45-5311-0AA2-05B0928E6C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5A88E4D-D491-9AD2-D295-DA148C3318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B8B47C5-34D3-AEF1-86B2-D331589F2DC9}"/>
              </a:ext>
            </a:extLst>
          </p:cNvPr>
          <p:cNvSpPr>
            <a:spLocks noGrp="1"/>
          </p:cNvSpPr>
          <p:nvPr>
            <p:ph type="body" sz="quarter" idx="3"/>
          </p:nvPr>
        </p:nvSpPr>
        <p:spPr>
          <a:xfrm>
            <a:off x="6173788" y="1681163"/>
            <a:ext cx="51831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237591A-51C8-1CC4-1CA5-66E797A3A93B}"/>
              </a:ext>
            </a:extLst>
          </p:cNvPr>
          <p:cNvSpPr>
            <a:spLocks noGrp="1"/>
          </p:cNvSpPr>
          <p:nvPr>
            <p:ph sz="quarter" idx="4"/>
          </p:nvPr>
        </p:nvSpPr>
        <p:spPr>
          <a:xfrm>
            <a:off x="6173788" y="2505075"/>
            <a:ext cx="51831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031491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B48BE-3E01-83CD-900C-FC56428DEE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4056AE-5806-F809-72CC-E5F9C3D986FC}"/>
              </a:ext>
            </a:extLst>
          </p:cNvPr>
          <p:cNvSpPr>
            <a:spLocks noGrp="1"/>
          </p:cNvSpPr>
          <p:nvPr>
            <p:ph sz="half" idx="1"/>
          </p:nvPr>
        </p:nvSpPr>
        <p:spPr>
          <a:xfrm>
            <a:off x="838200" y="1825625"/>
            <a:ext cx="5180013" cy="4348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C40632-868B-2FEC-3905-1513B1741738}"/>
              </a:ext>
            </a:extLst>
          </p:cNvPr>
          <p:cNvSpPr>
            <a:spLocks noGrp="1"/>
          </p:cNvSpPr>
          <p:nvPr>
            <p:ph sz="half" idx="2"/>
          </p:nvPr>
        </p:nvSpPr>
        <p:spPr>
          <a:xfrm>
            <a:off x="6170613" y="1825625"/>
            <a:ext cx="5180012" cy="4348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E5D59E-7122-0647-6530-6648AA8489BB}"/>
              </a:ext>
            </a:extLst>
          </p:cNvPr>
          <p:cNvSpPr>
            <a:spLocks noGrp="1"/>
          </p:cNvSpPr>
          <p:nvPr>
            <p:ph type="dt"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3E8FBEA2-E796-6984-F19D-25519476DDDF}"/>
              </a:ext>
            </a:extLst>
          </p:cNvPr>
          <p:cNvSpPr>
            <a:spLocks noGrp="1"/>
          </p:cNvSpPr>
          <p:nvPr>
            <p:ph type="ft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A6EDADD6-751F-C0EE-04ED-DCA3BEE95846}"/>
              </a:ext>
            </a:extLst>
          </p:cNvPr>
          <p:cNvSpPr>
            <a:spLocks noGrp="1"/>
          </p:cNvSpPr>
          <p:nvPr>
            <p:ph type="sldNum" idx="12"/>
          </p:nvPr>
        </p:nvSpPr>
        <p:spPr/>
        <p:txBody>
          <a:bodyPr/>
          <a:lstStyle>
            <a:lvl1pPr>
              <a:defRPr/>
            </a:lvl1pPr>
          </a:lstStyle>
          <a:p>
            <a:fld id="{4C8D7DB3-B994-4FF4-A4A1-E3F6F688DE92}" type="slidenum">
              <a:rPr lang="en-US" altLang="en-US"/>
              <a:pPr/>
              <a:t>‹#›</a:t>
            </a:fld>
            <a:endParaRPr lang="en-US" altLang="en-US"/>
          </a:p>
        </p:txBody>
      </p:sp>
    </p:spTree>
    <p:extLst>
      <p:ext uri="{BB962C8B-B14F-4D97-AF65-F5344CB8AC3E}">
        <p14:creationId xmlns:p14="http://schemas.microsoft.com/office/powerpoint/2010/main" val="228739370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E8305-1BDF-ABD9-BEA1-960E66686AD4}"/>
              </a:ext>
            </a:extLst>
          </p:cNvPr>
          <p:cNvSpPr>
            <a:spLocks noGrp="1"/>
          </p:cNvSpPr>
          <p:nvPr>
            <p:ph type="title"/>
          </p:nvPr>
        </p:nvSpPr>
        <p:spPr>
          <a:xfrm>
            <a:off x="839788" y="365125"/>
            <a:ext cx="10517187"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EC4686-B34B-C02C-6A24-31976145FA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D6394C-CBA1-B201-7E49-90F4EC010A7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645BC2-3747-2A5F-0D92-0491A935FF12}"/>
              </a:ext>
            </a:extLst>
          </p:cNvPr>
          <p:cNvSpPr>
            <a:spLocks noGrp="1"/>
          </p:cNvSpPr>
          <p:nvPr>
            <p:ph type="body" sz="quarter" idx="3"/>
          </p:nvPr>
        </p:nvSpPr>
        <p:spPr>
          <a:xfrm>
            <a:off x="6173788" y="1681163"/>
            <a:ext cx="51831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9C52E4B-6FD9-31E3-EF1B-3C457099E726}"/>
              </a:ext>
            </a:extLst>
          </p:cNvPr>
          <p:cNvSpPr>
            <a:spLocks noGrp="1"/>
          </p:cNvSpPr>
          <p:nvPr>
            <p:ph sz="quarter" idx="4"/>
          </p:nvPr>
        </p:nvSpPr>
        <p:spPr>
          <a:xfrm>
            <a:off x="6173788" y="2505075"/>
            <a:ext cx="51831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268174-2A9F-3736-F43B-4EFF22E85201}"/>
              </a:ext>
            </a:extLst>
          </p:cNvPr>
          <p:cNvSpPr>
            <a:spLocks noGrp="1"/>
          </p:cNvSpPr>
          <p:nvPr>
            <p:ph type="dt" idx="10"/>
          </p:nvPr>
        </p:nvSpPr>
        <p:spPr/>
        <p:txBody>
          <a:bodyPr/>
          <a:lstStyle>
            <a:lvl1pPr>
              <a:defRPr/>
            </a:lvl1pPr>
          </a:lstStyle>
          <a:p>
            <a:endParaRPr lang="en-US" altLang="en-US"/>
          </a:p>
        </p:txBody>
      </p:sp>
      <p:sp>
        <p:nvSpPr>
          <p:cNvPr id="8" name="Footer Placeholder 7">
            <a:extLst>
              <a:ext uri="{FF2B5EF4-FFF2-40B4-BE49-F238E27FC236}">
                <a16:creationId xmlns:a16="http://schemas.microsoft.com/office/drawing/2014/main" id="{2DC07B16-AD62-AD18-77DB-C37122071105}"/>
              </a:ext>
            </a:extLst>
          </p:cNvPr>
          <p:cNvSpPr>
            <a:spLocks noGrp="1"/>
          </p:cNvSpPr>
          <p:nvPr>
            <p:ph type="ftr" idx="11"/>
          </p:nvPr>
        </p:nvSpPr>
        <p:spPr/>
        <p:txBody>
          <a:bodyPr/>
          <a:lstStyle>
            <a:lvl1pPr>
              <a:defRPr/>
            </a:lvl1pPr>
          </a:lstStyle>
          <a:p>
            <a:endParaRPr lang="en-US" altLang="en-US"/>
          </a:p>
        </p:txBody>
      </p:sp>
      <p:sp>
        <p:nvSpPr>
          <p:cNvPr id="9" name="Slide Number Placeholder 8">
            <a:extLst>
              <a:ext uri="{FF2B5EF4-FFF2-40B4-BE49-F238E27FC236}">
                <a16:creationId xmlns:a16="http://schemas.microsoft.com/office/drawing/2014/main" id="{35608EAD-ADA2-06CC-8DE3-D59676B7FC14}"/>
              </a:ext>
            </a:extLst>
          </p:cNvPr>
          <p:cNvSpPr>
            <a:spLocks noGrp="1"/>
          </p:cNvSpPr>
          <p:nvPr>
            <p:ph type="sldNum" idx="12"/>
          </p:nvPr>
        </p:nvSpPr>
        <p:spPr/>
        <p:txBody>
          <a:bodyPr/>
          <a:lstStyle>
            <a:lvl1pPr>
              <a:defRPr/>
            </a:lvl1pPr>
          </a:lstStyle>
          <a:p>
            <a:fld id="{B8DF52F3-D96B-46D2-BB30-B2D19A904EB2}" type="slidenum">
              <a:rPr lang="en-US" altLang="en-US"/>
              <a:pPr/>
              <a:t>‹#›</a:t>
            </a:fld>
            <a:endParaRPr lang="en-US" altLang="en-US"/>
          </a:p>
        </p:txBody>
      </p:sp>
    </p:spTree>
    <p:extLst>
      <p:ext uri="{BB962C8B-B14F-4D97-AF65-F5344CB8AC3E}">
        <p14:creationId xmlns:p14="http://schemas.microsoft.com/office/powerpoint/2010/main" val="11950824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3DE5D-5AFA-61E2-4B6C-E531F05E59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C519920-1E64-C977-860C-CF2DE9918371}"/>
              </a:ext>
            </a:extLst>
          </p:cNvPr>
          <p:cNvSpPr>
            <a:spLocks noGrp="1"/>
          </p:cNvSpPr>
          <p:nvPr>
            <p:ph type="dt" idx="10"/>
          </p:nvPr>
        </p:nvSpPr>
        <p:spPr/>
        <p:txBody>
          <a:bodyPr/>
          <a:lstStyle>
            <a:lvl1pPr>
              <a:defRPr/>
            </a:lvl1pPr>
          </a:lstStyle>
          <a:p>
            <a:endParaRPr lang="en-US" altLang="en-US"/>
          </a:p>
        </p:txBody>
      </p:sp>
      <p:sp>
        <p:nvSpPr>
          <p:cNvPr id="4" name="Footer Placeholder 3">
            <a:extLst>
              <a:ext uri="{FF2B5EF4-FFF2-40B4-BE49-F238E27FC236}">
                <a16:creationId xmlns:a16="http://schemas.microsoft.com/office/drawing/2014/main" id="{D931F410-263C-16FA-9DE2-A353723BD60E}"/>
              </a:ext>
            </a:extLst>
          </p:cNvPr>
          <p:cNvSpPr>
            <a:spLocks noGrp="1"/>
          </p:cNvSpPr>
          <p:nvPr>
            <p:ph type="ftr" idx="11"/>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C6BBDD27-B22D-3CC3-DDC2-731F60C71E37}"/>
              </a:ext>
            </a:extLst>
          </p:cNvPr>
          <p:cNvSpPr>
            <a:spLocks noGrp="1"/>
          </p:cNvSpPr>
          <p:nvPr>
            <p:ph type="sldNum" idx="12"/>
          </p:nvPr>
        </p:nvSpPr>
        <p:spPr/>
        <p:txBody>
          <a:bodyPr/>
          <a:lstStyle>
            <a:lvl1pPr>
              <a:defRPr/>
            </a:lvl1pPr>
          </a:lstStyle>
          <a:p>
            <a:fld id="{7BECDE2B-1825-4D5E-91CD-52BCB16A0824}" type="slidenum">
              <a:rPr lang="en-US" altLang="en-US"/>
              <a:pPr/>
              <a:t>‹#›</a:t>
            </a:fld>
            <a:endParaRPr lang="en-US" altLang="en-US"/>
          </a:p>
        </p:txBody>
      </p:sp>
    </p:spTree>
    <p:extLst>
      <p:ext uri="{BB962C8B-B14F-4D97-AF65-F5344CB8AC3E}">
        <p14:creationId xmlns:p14="http://schemas.microsoft.com/office/powerpoint/2010/main" val="55013781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7419CD-524C-1896-8DF3-676713990B10}"/>
              </a:ext>
            </a:extLst>
          </p:cNvPr>
          <p:cNvSpPr>
            <a:spLocks noGrp="1"/>
          </p:cNvSpPr>
          <p:nvPr>
            <p:ph type="dt" idx="10"/>
          </p:nvPr>
        </p:nvSpPr>
        <p:spPr/>
        <p:txBody>
          <a:bodyPr/>
          <a:lstStyle>
            <a:lvl1pPr>
              <a:defRPr/>
            </a:lvl1pPr>
          </a:lstStyle>
          <a:p>
            <a:endParaRPr lang="en-US" altLang="en-US"/>
          </a:p>
        </p:txBody>
      </p:sp>
      <p:sp>
        <p:nvSpPr>
          <p:cNvPr id="3" name="Footer Placeholder 2">
            <a:extLst>
              <a:ext uri="{FF2B5EF4-FFF2-40B4-BE49-F238E27FC236}">
                <a16:creationId xmlns:a16="http://schemas.microsoft.com/office/drawing/2014/main" id="{171E5ADE-B2AB-E519-A8DB-7F792C0817A1}"/>
              </a:ext>
            </a:extLst>
          </p:cNvPr>
          <p:cNvSpPr>
            <a:spLocks noGrp="1"/>
          </p:cNvSpPr>
          <p:nvPr>
            <p:ph type="ftr" idx="11"/>
          </p:nvPr>
        </p:nvSpPr>
        <p:spPr/>
        <p:txBody>
          <a:bodyPr/>
          <a:lstStyle>
            <a:lvl1pPr>
              <a:defRPr/>
            </a:lvl1pPr>
          </a:lstStyle>
          <a:p>
            <a:endParaRPr lang="en-US" altLang="en-US"/>
          </a:p>
        </p:txBody>
      </p:sp>
      <p:sp>
        <p:nvSpPr>
          <p:cNvPr id="4" name="Slide Number Placeholder 3">
            <a:extLst>
              <a:ext uri="{FF2B5EF4-FFF2-40B4-BE49-F238E27FC236}">
                <a16:creationId xmlns:a16="http://schemas.microsoft.com/office/drawing/2014/main" id="{C056F0DD-07C4-9614-DA79-17103812FDC8}"/>
              </a:ext>
            </a:extLst>
          </p:cNvPr>
          <p:cNvSpPr>
            <a:spLocks noGrp="1"/>
          </p:cNvSpPr>
          <p:nvPr>
            <p:ph type="sldNum" idx="12"/>
          </p:nvPr>
        </p:nvSpPr>
        <p:spPr/>
        <p:txBody>
          <a:bodyPr/>
          <a:lstStyle>
            <a:lvl1pPr>
              <a:defRPr/>
            </a:lvl1pPr>
          </a:lstStyle>
          <a:p>
            <a:fld id="{9C6FC76E-D470-4066-A496-3128C7BAE856}" type="slidenum">
              <a:rPr lang="en-US" altLang="en-US"/>
              <a:pPr/>
              <a:t>‹#›</a:t>
            </a:fld>
            <a:endParaRPr lang="en-US" altLang="en-US"/>
          </a:p>
        </p:txBody>
      </p:sp>
    </p:spTree>
    <p:extLst>
      <p:ext uri="{BB962C8B-B14F-4D97-AF65-F5344CB8AC3E}">
        <p14:creationId xmlns:p14="http://schemas.microsoft.com/office/powerpoint/2010/main" val="347795947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C76D3-D9D8-9FD4-11E7-47653D9B17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FE3C34C-632C-83A2-D495-CBD8A0BA9499}"/>
              </a:ext>
            </a:extLst>
          </p:cNvPr>
          <p:cNvSpPr>
            <a:spLocks noGrp="1"/>
          </p:cNvSpPr>
          <p:nvPr>
            <p:ph idx="1"/>
          </p:nvPr>
        </p:nvSpPr>
        <p:spPr>
          <a:xfrm>
            <a:off x="5183188" y="987425"/>
            <a:ext cx="6173787"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949723-36E5-B82D-BD13-68E85A68F6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69C580-34FD-8D24-BECD-429CC0B0B3BF}"/>
              </a:ext>
            </a:extLst>
          </p:cNvPr>
          <p:cNvSpPr>
            <a:spLocks noGrp="1"/>
          </p:cNvSpPr>
          <p:nvPr>
            <p:ph type="dt"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C5F00117-52A4-1054-4B46-22C25751CDBD}"/>
              </a:ext>
            </a:extLst>
          </p:cNvPr>
          <p:cNvSpPr>
            <a:spLocks noGrp="1"/>
          </p:cNvSpPr>
          <p:nvPr>
            <p:ph type="ft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EBC9B052-4068-9AB5-6C04-D67C74B88454}"/>
              </a:ext>
            </a:extLst>
          </p:cNvPr>
          <p:cNvSpPr>
            <a:spLocks noGrp="1"/>
          </p:cNvSpPr>
          <p:nvPr>
            <p:ph type="sldNum" idx="12"/>
          </p:nvPr>
        </p:nvSpPr>
        <p:spPr/>
        <p:txBody>
          <a:bodyPr/>
          <a:lstStyle>
            <a:lvl1pPr>
              <a:defRPr/>
            </a:lvl1pPr>
          </a:lstStyle>
          <a:p>
            <a:fld id="{AD668F65-4174-4E76-BBDE-89F4182CCAD9}" type="slidenum">
              <a:rPr lang="en-US" altLang="en-US"/>
              <a:pPr/>
              <a:t>‹#›</a:t>
            </a:fld>
            <a:endParaRPr lang="en-US" altLang="en-US"/>
          </a:p>
        </p:txBody>
      </p:sp>
    </p:spTree>
    <p:extLst>
      <p:ext uri="{BB962C8B-B14F-4D97-AF65-F5344CB8AC3E}">
        <p14:creationId xmlns:p14="http://schemas.microsoft.com/office/powerpoint/2010/main" val="56718309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A231C-A351-A185-B69A-8D0E90697C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49FE306-35B4-C91A-90CF-02F19154CA76}"/>
              </a:ext>
            </a:extLst>
          </p:cNvPr>
          <p:cNvSpPr>
            <a:spLocks noGrp="1"/>
          </p:cNvSpPr>
          <p:nvPr>
            <p:ph type="pic" idx="1"/>
          </p:nvPr>
        </p:nvSpPr>
        <p:spPr>
          <a:xfrm>
            <a:off x="5183188" y="987425"/>
            <a:ext cx="6173787"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ADB816-561B-1C91-FA3C-A5050BB5C3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D01C88-B668-4EB1-9F98-A9B3352237A9}"/>
              </a:ext>
            </a:extLst>
          </p:cNvPr>
          <p:cNvSpPr>
            <a:spLocks noGrp="1"/>
          </p:cNvSpPr>
          <p:nvPr>
            <p:ph type="dt"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C78CDB1E-8A58-4F79-4F3A-5E1116BFCC1C}"/>
              </a:ext>
            </a:extLst>
          </p:cNvPr>
          <p:cNvSpPr>
            <a:spLocks noGrp="1"/>
          </p:cNvSpPr>
          <p:nvPr>
            <p:ph type="ft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F64ABD69-75C5-7CD2-ABFA-865232D857C5}"/>
              </a:ext>
            </a:extLst>
          </p:cNvPr>
          <p:cNvSpPr>
            <a:spLocks noGrp="1"/>
          </p:cNvSpPr>
          <p:nvPr>
            <p:ph type="sldNum" idx="12"/>
          </p:nvPr>
        </p:nvSpPr>
        <p:spPr/>
        <p:txBody>
          <a:bodyPr/>
          <a:lstStyle>
            <a:lvl1pPr>
              <a:defRPr/>
            </a:lvl1pPr>
          </a:lstStyle>
          <a:p>
            <a:fld id="{D9E127CF-966B-42BD-ABC3-77B3881EC2BA}" type="slidenum">
              <a:rPr lang="en-US" altLang="en-US"/>
              <a:pPr/>
              <a:t>‹#›</a:t>
            </a:fld>
            <a:endParaRPr lang="en-US" altLang="en-US"/>
          </a:p>
        </p:txBody>
      </p:sp>
    </p:spTree>
    <p:extLst>
      <p:ext uri="{BB962C8B-B14F-4D97-AF65-F5344CB8AC3E}">
        <p14:creationId xmlns:p14="http://schemas.microsoft.com/office/powerpoint/2010/main" val="125612756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DF772-64E9-CFF5-D778-7D9F8CBF550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885F8B0-B951-5015-B54F-139E25B07B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20E70A-007E-013C-5A8E-3583ED5F597D}"/>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F38C32FF-AF95-9507-0B1F-551262FB543F}"/>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42F85F2A-ABE9-3ADE-3C67-C6F19BA955A7}"/>
              </a:ext>
            </a:extLst>
          </p:cNvPr>
          <p:cNvSpPr>
            <a:spLocks noGrp="1"/>
          </p:cNvSpPr>
          <p:nvPr>
            <p:ph type="sldNum" idx="12"/>
          </p:nvPr>
        </p:nvSpPr>
        <p:spPr/>
        <p:txBody>
          <a:bodyPr/>
          <a:lstStyle>
            <a:lvl1pPr>
              <a:defRPr/>
            </a:lvl1pPr>
          </a:lstStyle>
          <a:p>
            <a:fld id="{10246815-7B7F-4602-9984-AB9CB836A826}" type="slidenum">
              <a:rPr lang="en-US" altLang="en-US"/>
              <a:pPr/>
              <a:t>‹#›</a:t>
            </a:fld>
            <a:endParaRPr lang="en-US" altLang="en-US"/>
          </a:p>
        </p:txBody>
      </p:sp>
    </p:spTree>
    <p:extLst>
      <p:ext uri="{BB962C8B-B14F-4D97-AF65-F5344CB8AC3E}">
        <p14:creationId xmlns:p14="http://schemas.microsoft.com/office/powerpoint/2010/main" val="270923052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16981D-8C1F-36FD-0A96-6801C9D77ACB}"/>
              </a:ext>
            </a:extLst>
          </p:cNvPr>
          <p:cNvSpPr>
            <a:spLocks noGrp="1"/>
          </p:cNvSpPr>
          <p:nvPr>
            <p:ph type="title" orient="vert"/>
          </p:nvPr>
        </p:nvSpPr>
        <p:spPr>
          <a:xfrm>
            <a:off x="8723313" y="365125"/>
            <a:ext cx="2627312" cy="58086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39B2E9-4454-EDDE-E155-1B63A5F77872}"/>
              </a:ext>
            </a:extLst>
          </p:cNvPr>
          <p:cNvSpPr>
            <a:spLocks noGrp="1"/>
          </p:cNvSpPr>
          <p:nvPr>
            <p:ph type="body" orient="vert" idx="1"/>
          </p:nvPr>
        </p:nvSpPr>
        <p:spPr>
          <a:xfrm>
            <a:off x="838200" y="365125"/>
            <a:ext cx="7732713" cy="58086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69A6AC-C34F-3E20-A67F-DB3842A8C759}"/>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CA3C6F9A-0E15-99AA-0770-9D7572B03CF2}"/>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9F353811-957D-3C0A-CFF5-51C8B7D00FC3}"/>
              </a:ext>
            </a:extLst>
          </p:cNvPr>
          <p:cNvSpPr>
            <a:spLocks noGrp="1"/>
          </p:cNvSpPr>
          <p:nvPr>
            <p:ph type="sldNum" idx="12"/>
          </p:nvPr>
        </p:nvSpPr>
        <p:spPr/>
        <p:txBody>
          <a:bodyPr/>
          <a:lstStyle>
            <a:lvl1pPr>
              <a:defRPr/>
            </a:lvl1pPr>
          </a:lstStyle>
          <a:p>
            <a:fld id="{A92CC142-10EB-4ABA-844B-5B0B62F5858D}" type="slidenum">
              <a:rPr lang="en-US" altLang="en-US"/>
              <a:pPr/>
              <a:t>‹#›</a:t>
            </a:fld>
            <a:endParaRPr lang="en-US" altLang="en-US"/>
          </a:p>
        </p:txBody>
      </p:sp>
    </p:spTree>
    <p:extLst>
      <p:ext uri="{BB962C8B-B14F-4D97-AF65-F5344CB8AC3E}">
        <p14:creationId xmlns:p14="http://schemas.microsoft.com/office/powerpoint/2010/main" val="295640245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37FEF-8AFD-1F0B-8E1F-137791197601}"/>
              </a:ext>
            </a:extLst>
          </p:cNvPr>
          <p:cNvSpPr>
            <a:spLocks noGrp="1"/>
          </p:cNvSpPr>
          <p:nvPr>
            <p:ph type="ctrTitle"/>
          </p:nvPr>
        </p:nvSpPr>
        <p:spPr>
          <a:xfrm>
            <a:off x="1524000" y="1122363"/>
            <a:ext cx="9145588"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FAB0B45-9CF3-0B7C-BE20-29FF8790A70E}"/>
              </a:ext>
            </a:extLst>
          </p:cNvPr>
          <p:cNvSpPr>
            <a:spLocks noGrp="1"/>
          </p:cNvSpPr>
          <p:nvPr>
            <p:ph type="subTitle" idx="1"/>
          </p:nvPr>
        </p:nvSpPr>
        <p:spPr>
          <a:xfrm>
            <a:off x="1524000" y="3602038"/>
            <a:ext cx="9145588"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09018944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B71EF-4128-CA69-1523-909F13E649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247906-CEFD-917B-5ABC-E5785B88C706}"/>
              </a:ext>
            </a:extLst>
          </p:cNvPr>
          <p:cNvSpPr>
            <a:spLocks noGrp="1"/>
          </p:cNvSpPr>
          <p:nvPr>
            <p:ph idx="1"/>
          </p:nvPr>
        </p:nvSpPr>
        <p:spPr>
          <a:xfrm>
            <a:off x="838200" y="1825625"/>
            <a:ext cx="10517188"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1633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93A64-62DB-473E-7A37-9083863901D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03373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A6829-A6EE-5C29-A038-01F1A149C49A}"/>
              </a:ext>
            </a:extLst>
          </p:cNvPr>
          <p:cNvSpPr>
            <a:spLocks noGrp="1"/>
          </p:cNvSpPr>
          <p:nvPr>
            <p:ph type="title"/>
          </p:nvPr>
        </p:nvSpPr>
        <p:spPr>
          <a:xfrm>
            <a:off x="831850" y="1709738"/>
            <a:ext cx="10517188"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D35855-6EA9-60A9-24FC-F954F4696792}"/>
              </a:ext>
            </a:extLst>
          </p:cNvPr>
          <p:cNvSpPr>
            <a:spLocks noGrp="1"/>
          </p:cNvSpPr>
          <p:nvPr>
            <p:ph type="body" idx="1"/>
          </p:nvPr>
        </p:nvSpPr>
        <p:spPr>
          <a:xfrm>
            <a:off x="831850" y="4589463"/>
            <a:ext cx="10517188"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78972938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375BC-CB74-F3C1-4CE8-04AB2D90C1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75E9F1-1735-3746-3034-B0D28E936EF4}"/>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350168-431D-0F9B-C8B0-C742AA57FB30}"/>
              </a:ext>
            </a:extLst>
          </p:cNvPr>
          <p:cNvSpPr>
            <a:spLocks noGrp="1"/>
          </p:cNvSpPr>
          <p:nvPr>
            <p:ph sz="half" idx="2"/>
          </p:nvPr>
        </p:nvSpPr>
        <p:spPr>
          <a:xfrm>
            <a:off x="6172200" y="1825625"/>
            <a:ext cx="5183188"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180730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20B3A-F202-CA40-5896-1A4A68582F0B}"/>
              </a:ext>
            </a:extLst>
          </p:cNvPr>
          <p:cNvSpPr>
            <a:spLocks noGrp="1"/>
          </p:cNvSpPr>
          <p:nvPr>
            <p:ph type="title"/>
          </p:nvPr>
        </p:nvSpPr>
        <p:spPr>
          <a:xfrm>
            <a:off x="839788" y="365125"/>
            <a:ext cx="10517187"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C48536D-9463-E9A0-50CF-9FBC6ED57473}"/>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265945-CE65-9756-BA9F-EC6D5883F2F5}"/>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6C18A2-92C3-08E7-EBA3-BA69C842FA6D}"/>
              </a:ext>
            </a:extLst>
          </p:cNvPr>
          <p:cNvSpPr>
            <a:spLocks noGrp="1"/>
          </p:cNvSpPr>
          <p:nvPr>
            <p:ph type="body" sz="quarter" idx="3"/>
          </p:nvPr>
        </p:nvSpPr>
        <p:spPr>
          <a:xfrm>
            <a:off x="6173788" y="1681163"/>
            <a:ext cx="51831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BDCCDA8-362E-BA61-18D4-EC2AC3C46D79}"/>
              </a:ext>
            </a:extLst>
          </p:cNvPr>
          <p:cNvSpPr>
            <a:spLocks noGrp="1"/>
          </p:cNvSpPr>
          <p:nvPr>
            <p:ph sz="quarter" idx="4"/>
          </p:nvPr>
        </p:nvSpPr>
        <p:spPr>
          <a:xfrm>
            <a:off x="6173788" y="2505075"/>
            <a:ext cx="51831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301487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895BD-7E90-D95E-7935-179AAAAC0C2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5024934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521468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E27B1-16B8-206D-07A9-18D045DC17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D4FBBE-126D-0855-40AF-30DE255843D8}"/>
              </a:ext>
            </a:extLst>
          </p:cNvPr>
          <p:cNvSpPr>
            <a:spLocks noGrp="1"/>
          </p:cNvSpPr>
          <p:nvPr>
            <p:ph idx="1"/>
          </p:nvPr>
        </p:nvSpPr>
        <p:spPr>
          <a:xfrm>
            <a:off x="5183188" y="987425"/>
            <a:ext cx="6173787"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C41BC0-D3D4-BC96-999E-4EE021A759F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91007962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0CAD5-3B87-D7C2-EE67-AD380BCCDA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D3DD97D-8A7C-6D68-5342-6A5588017542}"/>
              </a:ext>
            </a:extLst>
          </p:cNvPr>
          <p:cNvSpPr>
            <a:spLocks noGrp="1"/>
          </p:cNvSpPr>
          <p:nvPr>
            <p:ph type="pic" idx="1"/>
          </p:nvPr>
        </p:nvSpPr>
        <p:spPr>
          <a:xfrm>
            <a:off x="5183188" y="987425"/>
            <a:ext cx="6173787"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1A9CFF7-7B7B-1254-88B2-7B80FAC5E69A}"/>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76759818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24EB4-AAA4-2A6B-33F4-823961C7A8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5B0E7B-A7BF-C4F9-27C8-00CD5FBF6B40}"/>
              </a:ext>
            </a:extLst>
          </p:cNvPr>
          <p:cNvSpPr>
            <a:spLocks noGrp="1"/>
          </p:cNvSpPr>
          <p:nvPr>
            <p:ph type="body" orient="vert" idx="1"/>
          </p:nvPr>
        </p:nvSpPr>
        <p:spPr>
          <a:xfrm>
            <a:off x="838200" y="1825625"/>
            <a:ext cx="10517188"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126373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FB1375-507D-966F-6FF8-D4C85CD50466}"/>
              </a:ext>
            </a:extLst>
          </p:cNvPr>
          <p:cNvSpPr>
            <a:spLocks noGrp="1"/>
          </p:cNvSpPr>
          <p:nvPr>
            <p:ph type="title" orient="vert"/>
          </p:nvPr>
        </p:nvSpPr>
        <p:spPr>
          <a:xfrm>
            <a:off x="8726488" y="1743075"/>
            <a:ext cx="2628900" cy="443388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AEE76EC-FBC9-55EC-A223-22532A139C89}"/>
              </a:ext>
            </a:extLst>
          </p:cNvPr>
          <p:cNvSpPr>
            <a:spLocks noGrp="1"/>
          </p:cNvSpPr>
          <p:nvPr>
            <p:ph type="body" orient="vert" idx="1"/>
          </p:nvPr>
        </p:nvSpPr>
        <p:spPr>
          <a:xfrm>
            <a:off x="838200" y="1743075"/>
            <a:ext cx="7735888" cy="443388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95443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5588" cy="2387600"/>
          </a:xfrm>
        </p:spPr>
        <p:txBody>
          <a:bodyPr/>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5588"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395E285-C5BC-C82E-DC7B-7182E2B055F5}"/>
              </a:ext>
            </a:extLst>
          </p:cNvPr>
          <p:cNvSpPr>
            <a:spLocks noGrp="1"/>
          </p:cNvSpPr>
          <p:nvPr>
            <p:ph type="dt" idx="10"/>
          </p:nvPr>
        </p:nvSpPr>
        <p:spPr/>
        <p:txBody>
          <a:bodyPr/>
          <a:lstStyle>
            <a:lvl1pPr>
              <a:defRPr/>
            </a:lvl1pPr>
          </a:lstStyle>
          <a:p>
            <a:pPr>
              <a:defRPr/>
            </a:pPr>
            <a:endParaRPr lang="en-US" altLang="en-US"/>
          </a:p>
        </p:txBody>
      </p:sp>
      <p:sp>
        <p:nvSpPr>
          <p:cNvPr id="5" name="Footer Placeholder 4">
            <a:extLst>
              <a:ext uri="{FF2B5EF4-FFF2-40B4-BE49-F238E27FC236}">
                <a16:creationId xmlns:a16="http://schemas.microsoft.com/office/drawing/2014/main" id="{090CC993-E1DC-13C5-D503-1DF0AF6C8AE1}"/>
              </a:ext>
            </a:extLst>
          </p:cNvPr>
          <p:cNvSpPr>
            <a:spLocks noGrp="1"/>
          </p:cNvSpPr>
          <p:nvPr>
            <p:ph type="ftr" idx="11"/>
          </p:nvPr>
        </p:nvSpPr>
        <p:spPr/>
        <p:txBody>
          <a:bodyPr/>
          <a:lstStyle>
            <a:lvl1pPr>
              <a:defRPr/>
            </a:lvl1pPr>
          </a:lstStyle>
          <a:p>
            <a:pPr>
              <a:defRPr/>
            </a:pPr>
            <a:endParaRPr lang="en-US" altLang="en-US"/>
          </a:p>
        </p:txBody>
      </p:sp>
      <p:sp>
        <p:nvSpPr>
          <p:cNvPr id="6" name="Slide Number Placeholder 5">
            <a:extLst>
              <a:ext uri="{FF2B5EF4-FFF2-40B4-BE49-F238E27FC236}">
                <a16:creationId xmlns:a16="http://schemas.microsoft.com/office/drawing/2014/main" id="{6A0AAAB3-0CB0-2F96-0382-7959EA640E19}"/>
              </a:ext>
            </a:extLst>
          </p:cNvPr>
          <p:cNvSpPr>
            <a:spLocks noGrp="1"/>
          </p:cNvSpPr>
          <p:nvPr>
            <p:ph type="sldNum" idx="12"/>
          </p:nvPr>
        </p:nvSpPr>
        <p:spPr/>
        <p:txBody>
          <a:bodyPr/>
          <a:lstStyle>
            <a:lvl1pPr>
              <a:defRPr smtClean="0"/>
            </a:lvl1pPr>
          </a:lstStyle>
          <a:p>
            <a:pPr>
              <a:defRPr/>
            </a:pPr>
            <a:fld id="{4C7D25BE-C5AA-43EE-B561-4A445FAA9E77}" type="slidenum">
              <a:rPr lang="en-US" altLang="en-US"/>
              <a:pPr>
                <a:defRPr/>
              </a:pPr>
              <a:t>‹#›</a:t>
            </a:fld>
            <a:endParaRPr lang="en-US" altLang="en-US"/>
          </a:p>
        </p:txBody>
      </p:sp>
    </p:spTree>
    <p:extLst>
      <p:ext uri="{BB962C8B-B14F-4D97-AF65-F5344CB8AC3E}">
        <p14:creationId xmlns:p14="http://schemas.microsoft.com/office/powerpoint/2010/main" val="3688436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871362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471DF1-30F7-62BB-3928-CE5A1C0A33B3}"/>
              </a:ext>
            </a:extLst>
          </p:cNvPr>
          <p:cNvSpPr>
            <a:spLocks noGrp="1"/>
          </p:cNvSpPr>
          <p:nvPr>
            <p:ph type="dt" idx="10"/>
          </p:nvPr>
        </p:nvSpPr>
        <p:spPr/>
        <p:txBody>
          <a:bodyPr/>
          <a:lstStyle>
            <a:lvl1pPr>
              <a:defRPr/>
            </a:lvl1pPr>
          </a:lstStyle>
          <a:p>
            <a:pPr>
              <a:defRPr/>
            </a:pPr>
            <a:endParaRPr lang="en-US" altLang="en-US"/>
          </a:p>
        </p:txBody>
      </p:sp>
      <p:sp>
        <p:nvSpPr>
          <p:cNvPr id="5" name="Footer Placeholder 4">
            <a:extLst>
              <a:ext uri="{FF2B5EF4-FFF2-40B4-BE49-F238E27FC236}">
                <a16:creationId xmlns:a16="http://schemas.microsoft.com/office/drawing/2014/main" id="{4F68F4AD-6161-A148-7E2B-14CAC5B0EC16}"/>
              </a:ext>
            </a:extLst>
          </p:cNvPr>
          <p:cNvSpPr>
            <a:spLocks noGrp="1"/>
          </p:cNvSpPr>
          <p:nvPr>
            <p:ph type="ftr" idx="11"/>
          </p:nvPr>
        </p:nvSpPr>
        <p:spPr/>
        <p:txBody>
          <a:bodyPr/>
          <a:lstStyle>
            <a:lvl1pPr>
              <a:defRPr/>
            </a:lvl1pPr>
          </a:lstStyle>
          <a:p>
            <a:pPr>
              <a:defRPr/>
            </a:pPr>
            <a:endParaRPr lang="en-US" altLang="en-US"/>
          </a:p>
        </p:txBody>
      </p:sp>
      <p:sp>
        <p:nvSpPr>
          <p:cNvPr id="6" name="Slide Number Placeholder 5">
            <a:extLst>
              <a:ext uri="{FF2B5EF4-FFF2-40B4-BE49-F238E27FC236}">
                <a16:creationId xmlns:a16="http://schemas.microsoft.com/office/drawing/2014/main" id="{B1BA43E3-EB62-FE33-CFCB-9C5B44379912}"/>
              </a:ext>
            </a:extLst>
          </p:cNvPr>
          <p:cNvSpPr>
            <a:spLocks noGrp="1"/>
          </p:cNvSpPr>
          <p:nvPr>
            <p:ph type="sldNum" idx="12"/>
          </p:nvPr>
        </p:nvSpPr>
        <p:spPr/>
        <p:txBody>
          <a:bodyPr/>
          <a:lstStyle>
            <a:lvl1pPr>
              <a:defRPr smtClean="0"/>
            </a:lvl1pPr>
          </a:lstStyle>
          <a:p>
            <a:pPr>
              <a:defRPr/>
            </a:pPr>
            <a:fld id="{DE20E238-A3E9-4FFF-AB27-6EE8A5E0E1D9}" type="slidenum">
              <a:rPr lang="en-US" altLang="en-US"/>
              <a:pPr>
                <a:defRPr/>
              </a:pPr>
              <a:t>‹#›</a:t>
            </a:fld>
            <a:endParaRPr lang="en-US" altLang="en-US"/>
          </a:p>
        </p:txBody>
      </p:sp>
    </p:spTree>
    <p:extLst>
      <p:ext uri="{BB962C8B-B14F-4D97-AF65-F5344CB8AC3E}">
        <p14:creationId xmlns:p14="http://schemas.microsoft.com/office/powerpoint/2010/main" val="131678962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7188" cy="2852737"/>
          </a:xfrm>
        </p:spPr>
        <p:txBody>
          <a:bodyPr/>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7188"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a:extLst>
              <a:ext uri="{FF2B5EF4-FFF2-40B4-BE49-F238E27FC236}">
                <a16:creationId xmlns:a16="http://schemas.microsoft.com/office/drawing/2014/main" id="{5C57E8AD-F645-1DAD-C40B-5839899550C5}"/>
              </a:ext>
            </a:extLst>
          </p:cNvPr>
          <p:cNvSpPr>
            <a:spLocks noGrp="1"/>
          </p:cNvSpPr>
          <p:nvPr>
            <p:ph type="dt" idx="10"/>
          </p:nvPr>
        </p:nvSpPr>
        <p:spPr/>
        <p:txBody>
          <a:bodyPr/>
          <a:lstStyle>
            <a:lvl1pPr>
              <a:defRPr/>
            </a:lvl1pPr>
          </a:lstStyle>
          <a:p>
            <a:pPr>
              <a:defRPr/>
            </a:pPr>
            <a:endParaRPr lang="en-US" altLang="en-US"/>
          </a:p>
        </p:txBody>
      </p:sp>
      <p:sp>
        <p:nvSpPr>
          <p:cNvPr id="5" name="Footer Placeholder 4">
            <a:extLst>
              <a:ext uri="{FF2B5EF4-FFF2-40B4-BE49-F238E27FC236}">
                <a16:creationId xmlns:a16="http://schemas.microsoft.com/office/drawing/2014/main" id="{BF4E6CB9-9AA0-66BF-9432-9AA03A5BA30F}"/>
              </a:ext>
            </a:extLst>
          </p:cNvPr>
          <p:cNvSpPr>
            <a:spLocks noGrp="1"/>
          </p:cNvSpPr>
          <p:nvPr>
            <p:ph type="ftr" idx="11"/>
          </p:nvPr>
        </p:nvSpPr>
        <p:spPr/>
        <p:txBody>
          <a:bodyPr/>
          <a:lstStyle>
            <a:lvl1pPr>
              <a:defRPr/>
            </a:lvl1pPr>
          </a:lstStyle>
          <a:p>
            <a:pPr>
              <a:defRPr/>
            </a:pPr>
            <a:endParaRPr lang="en-US" altLang="en-US"/>
          </a:p>
        </p:txBody>
      </p:sp>
      <p:sp>
        <p:nvSpPr>
          <p:cNvPr id="6" name="Slide Number Placeholder 5">
            <a:extLst>
              <a:ext uri="{FF2B5EF4-FFF2-40B4-BE49-F238E27FC236}">
                <a16:creationId xmlns:a16="http://schemas.microsoft.com/office/drawing/2014/main" id="{A241AFD0-889C-0793-B81E-DF65771691AA}"/>
              </a:ext>
            </a:extLst>
          </p:cNvPr>
          <p:cNvSpPr>
            <a:spLocks noGrp="1"/>
          </p:cNvSpPr>
          <p:nvPr>
            <p:ph type="sldNum" idx="12"/>
          </p:nvPr>
        </p:nvSpPr>
        <p:spPr/>
        <p:txBody>
          <a:bodyPr/>
          <a:lstStyle>
            <a:lvl1pPr>
              <a:defRPr smtClean="0"/>
            </a:lvl1pPr>
          </a:lstStyle>
          <a:p>
            <a:pPr>
              <a:defRPr/>
            </a:pPr>
            <a:fld id="{DD913C70-31BD-4646-A357-1DF64A1F6D82}" type="slidenum">
              <a:rPr lang="en-US" altLang="en-US"/>
              <a:pPr>
                <a:defRPr/>
              </a:pPr>
              <a:t>‹#›</a:t>
            </a:fld>
            <a:endParaRPr lang="en-US" altLang="en-US"/>
          </a:p>
        </p:txBody>
      </p:sp>
    </p:spTree>
    <p:extLst>
      <p:ext uri="{BB962C8B-B14F-4D97-AF65-F5344CB8AC3E}">
        <p14:creationId xmlns:p14="http://schemas.microsoft.com/office/powerpoint/2010/main" val="285095812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4963"/>
            <a:ext cx="5408613" cy="3973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0613" y="1604963"/>
            <a:ext cx="5408612" cy="3973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3B45DC-47A5-9B7F-18ED-0092BD2D7A0E}"/>
              </a:ext>
            </a:extLst>
          </p:cNvPr>
          <p:cNvSpPr>
            <a:spLocks noGrp="1"/>
          </p:cNvSpPr>
          <p:nvPr>
            <p:ph type="dt" idx="10"/>
          </p:nvPr>
        </p:nvSpPr>
        <p:spPr/>
        <p:txBody>
          <a:bodyPr/>
          <a:lstStyle>
            <a:lvl1pPr>
              <a:defRPr/>
            </a:lvl1pPr>
          </a:lstStyle>
          <a:p>
            <a:pPr>
              <a:defRPr/>
            </a:pPr>
            <a:endParaRPr lang="en-US" altLang="en-US"/>
          </a:p>
        </p:txBody>
      </p:sp>
      <p:sp>
        <p:nvSpPr>
          <p:cNvPr id="6" name="Footer Placeholder 5">
            <a:extLst>
              <a:ext uri="{FF2B5EF4-FFF2-40B4-BE49-F238E27FC236}">
                <a16:creationId xmlns:a16="http://schemas.microsoft.com/office/drawing/2014/main" id="{A57BE2E4-4C55-313D-2D7B-C9D90A490857}"/>
              </a:ext>
            </a:extLst>
          </p:cNvPr>
          <p:cNvSpPr>
            <a:spLocks noGrp="1"/>
          </p:cNvSpPr>
          <p:nvPr>
            <p:ph type="ftr" idx="11"/>
          </p:nvPr>
        </p:nvSpPr>
        <p:spPr/>
        <p:txBody>
          <a:bodyPr/>
          <a:lstStyle>
            <a:lvl1pPr>
              <a:defRPr/>
            </a:lvl1pPr>
          </a:lstStyle>
          <a:p>
            <a:pPr>
              <a:defRPr/>
            </a:pPr>
            <a:endParaRPr lang="en-US" altLang="en-US"/>
          </a:p>
        </p:txBody>
      </p:sp>
      <p:sp>
        <p:nvSpPr>
          <p:cNvPr id="7" name="Slide Number Placeholder 6">
            <a:extLst>
              <a:ext uri="{FF2B5EF4-FFF2-40B4-BE49-F238E27FC236}">
                <a16:creationId xmlns:a16="http://schemas.microsoft.com/office/drawing/2014/main" id="{919FF6D3-A954-DD07-59F3-9C27CB9245B4}"/>
              </a:ext>
            </a:extLst>
          </p:cNvPr>
          <p:cNvSpPr>
            <a:spLocks noGrp="1"/>
          </p:cNvSpPr>
          <p:nvPr>
            <p:ph type="sldNum" idx="12"/>
          </p:nvPr>
        </p:nvSpPr>
        <p:spPr/>
        <p:txBody>
          <a:bodyPr/>
          <a:lstStyle>
            <a:lvl1pPr>
              <a:defRPr smtClean="0"/>
            </a:lvl1pPr>
          </a:lstStyle>
          <a:p>
            <a:pPr>
              <a:defRPr/>
            </a:pPr>
            <a:fld id="{76058F0F-A584-4AC7-817F-8550CF874561}" type="slidenum">
              <a:rPr lang="en-US" altLang="en-US"/>
              <a:pPr>
                <a:defRPr/>
              </a:pPr>
              <a:t>‹#›</a:t>
            </a:fld>
            <a:endParaRPr lang="en-US" altLang="en-US"/>
          </a:p>
        </p:txBody>
      </p:sp>
    </p:spTree>
    <p:extLst>
      <p:ext uri="{BB962C8B-B14F-4D97-AF65-F5344CB8AC3E}">
        <p14:creationId xmlns:p14="http://schemas.microsoft.com/office/powerpoint/2010/main" val="138115701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7187"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3788" y="1681163"/>
            <a:ext cx="51831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3788" y="2505075"/>
            <a:ext cx="51831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86C676C-A575-008E-56CF-86E12C4BCBA2}"/>
              </a:ext>
            </a:extLst>
          </p:cNvPr>
          <p:cNvSpPr>
            <a:spLocks noGrp="1"/>
          </p:cNvSpPr>
          <p:nvPr>
            <p:ph type="dt" idx="10"/>
          </p:nvPr>
        </p:nvSpPr>
        <p:spPr/>
        <p:txBody>
          <a:bodyPr/>
          <a:lstStyle>
            <a:lvl1pPr>
              <a:defRPr/>
            </a:lvl1pPr>
          </a:lstStyle>
          <a:p>
            <a:pPr>
              <a:defRPr/>
            </a:pPr>
            <a:endParaRPr lang="en-US" altLang="en-US"/>
          </a:p>
        </p:txBody>
      </p:sp>
      <p:sp>
        <p:nvSpPr>
          <p:cNvPr id="8" name="Footer Placeholder 7">
            <a:extLst>
              <a:ext uri="{FF2B5EF4-FFF2-40B4-BE49-F238E27FC236}">
                <a16:creationId xmlns:a16="http://schemas.microsoft.com/office/drawing/2014/main" id="{5D92AFF9-746C-B434-B6A1-E2BFC791C48A}"/>
              </a:ext>
            </a:extLst>
          </p:cNvPr>
          <p:cNvSpPr>
            <a:spLocks noGrp="1"/>
          </p:cNvSpPr>
          <p:nvPr>
            <p:ph type="ftr" idx="11"/>
          </p:nvPr>
        </p:nvSpPr>
        <p:spPr/>
        <p:txBody>
          <a:bodyPr/>
          <a:lstStyle>
            <a:lvl1pPr>
              <a:defRPr/>
            </a:lvl1pPr>
          </a:lstStyle>
          <a:p>
            <a:pPr>
              <a:defRPr/>
            </a:pPr>
            <a:endParaRPr lang="en-US" altLang="en-US"/>
          </a:p>
        </p:txBody>
      </p:sp>
      <p:sp>
        <p:nvSpPr>
          <p:cNvPr id="9" name="Slide Number Placeholder 8">
            <a:extLst>
              <a:ext uri="{FF2B5EF4-FFF2-40B4-BE49-F238E27FC236}">
                <a16:creationId xmlns:a16="http://schemas.microsoft.com/office/drawing/2014/main" id="{E64832F0-BAF7-46EA-95A6-D0465AA94778}"/>
              </a:ext>
            </a:extLst>
          </p:cNvPr>
          <p:cNvSpPr>
            <a:spLocks noGrp="1"/>
          </p:cNvSpPr>
          <p:nvPr>
            <p:ph type="sldNum" idx="12"/>
          </p:nvPr>
        </p:nvSpPr>
        <p:spPr/>
        <p:txBody>
          <a:bodyPr/>
          <a:lstStyle>
            <a:lvl1pPr>
              <a:defRPr smtClean="0"/>
            </a:lvl1pPr>
          </a:lstStyle>
          <a:p>
            <a:pPr>
              <a:defRPr/>
            </a:pPr>
            <a:fld id="{9939D0A8-6CAC-41D3-AE5F-01A9E8F6F8B4}" type="slidenum">
              <a:rPr lang="en-US" altLang="en-US"/>
              <a:pPr>
                <a:defRPr/>
              </a:pPr>
              <a:t>‹#›</a:t>
            </a:fld>
            <a:endParaRPr lang="en-US" altLang="en-US"/>
          </a:p>
        </p:txBody>
      </p:sp>
    </p:spTree>
    <p:extLst>
      <p:ext uri="{BB962C8B-B14F-4D97-AF65-F5344CB8AC3E}">
        <p14:creationId xmlns:p14="http://schemas.microsoft.com/office/powerpoint/2010/main" val="87235320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8EB7BCC-7925-52DA-A07D-2DEB64E6D761}"/>
              </a:ext>
            </a:extLst>
          </p:cNvPr>
          <p:cNvSpPr>
            <a:spLocks noGrp="1"/>
          </p:cNvSpPr>
          <p:nvPr>
            <p:ph type="dt" idx="10"/>
          </p:nvPr>
        </p:nvSpPr>
        <p:spPr/>
        <p:txBody>
          <a:bodyPr/>
          <a:lstStyle>
            <a:lvl1pPr>
              <a:defRPr/>
            </a:lvl1pPr>
          </a:lstStyle>
          <a:p>
            <a:pPr>
              <a:defRPr/>
            </a:pPr>
            <a:endParaRPr lang="en-US" altLang="en-US"/>
          </a:p>
        </p:txBody>
      </p:sp>
      <p:sp>
        <p:nvSpPr>
          <p:cNvPr id="4" name="Footer Placeholder 3">
            <a:extLst>
              <a:ext uri="{FF2B5EF4-FFF2-40B4-BE49-F238E27FC236}">
                <a16:creationId xmlns:a16="http://schemas.microsoft.com/office/drawing/2014/main" id="{F0A494DD-3A91-B782-E090-E4014D660950}"/>
              </a:ext>
            </a:extLst>
          </p:cNvPr>
          <p:cNvSpPr>
            <a:spLocks noGrp="1"/>
          </p:cNvSpPr>
          <p:nvPr>
            <p:ph type="ftr" idx="11"/>
          </p:nvPr>
        </p:nvSpPr>
        <p:spPr/>
        <p:txBody>
          <a:bodyPr/>
          <a:lstStyle>
            <a:lvl1pPr>
              <a:defRPr/>
            </a:lvl1pPr>
          </a:lstStyle>
          <a:p>
            <a:pPr>
              <a:defRPr/>
            </a:pPr>
            <a:endParaRPr lang="en-US" altLang="en-US"/>
          </a:p>
        </p:txBody>
      </p:sp>
      <p:sp>
        <p:nvSpPr>
          <p:cNvPr id="5" name="Slide Number Placeholder 4">
            <a:extLst>
              <a:ext uri="{FF2B5EF4-FFF2-40B4-BE49-F238E27FC236}">
                <a16:creationId xmlns:a16="http://schemas.microsoft.com/office/drawing/2014/main" id="{3C7183CF-8A47-ADC8-1653-B34FF68FE128}"/>
              </a:ext>
            </a:extLst>
          </p:cNvPr>
          <p:cNvSpPr>
            <a:spLocks noGrp="1"/>
          </p:cNvSpPr>
          <p:nvPr>
            <p:ph type="sldNum" idx="12"/>
          </p:nvPr>
        </p:nvSpPr>
        <p:spPr/>
        <p:txBody>
          <a:bodyPr/>
          <a:lstStyle>
            <a:lvl1pPr>
              <a:defRPr smtClean="0"/>
            </a:lvl1pPr>
          </a:lstStyle>
          <a:p>
            <a:pPr>
              <a:defRPr/>
            </a:pPr>
            <a:fld id="{0BA412AA-02B0-4116-8D5E-4EBBB2AF809C}" type="slidenum">
              <a:rPr lang="en-US" altLang="en-US"/>
              <a:pPr>
                <a:defRPr/>
              </a:pPr>
              <a:t>‹#›</a:t>
            </a:fld>
            <a:endParaRPr lang="en-US" altLang="en-US"/>
          </a:p>
        </p:txBody>
      </p:sp>
    </p:spTree>
    <p:extLst>
      <p:ext uri="{BB962C8B-B14F-4D97-AF65-F5344CB8AC3E}">
        <p14:creationId xmlns:p14="http://schemas.microsoft.com/office/powerpoint/2010/main" val="124032094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01FAFA-5FE9-6A0C-0FE7-944D7F8E6C5E}"/>
              </a:ext>
            </a:extLst>
          </p:cNvPr>
          <p:cNvSpPr>
            <a:spLocks noGrp="1"/>
          </p:cNvSpPr>
          <p:nvPr>
            <p:ph type="dt" idx="10"/>
          </p:nvPr>
        </p:nvSpPr>
        <p:spPr/>
        <p:txBody>
          <a:bodyPr/>
          <a:lstStyle>
            <a:lvl1pPr>
              <a:defRPr/>
            </a:lvl1pPr>
          </a:lstStyle>
          <a:p>
            <a:pPr>
              <a:defRPr/>
            </a:pPr>
            <a:endParaRPr lang="en-US" altLang="en-US"/>
          </a:p>
        </p:txBody>
      </p:sp>
      <p:sp>
        <p:nvSpPr>
          <p:cNvPr id="3" name="Footer Placeholder 2">
            <a:extLst>
              <a:ext uri="{FF2B5EF4-FFF2-40B4-BE49-F238E27FC236}">
                <a16:creationId xmlns:a16="http://schemas.microsoft.com/office/drawing/2014/main" id="{410E3A0E-1A36-FA4F-DB8C-309A54D4851D}"/>
              </a:ext>
            </a:extLst>
          </p:cNvPr>
          <p:cNvSpPr>
            <a:spLocks noGrp="1"/>
          </p:cNvSpPr>
          <p:nvPr>
            <p:ph type="ftr" idx="11"/>
          </p:nvPr>
        </p:nvSpPr>
        <p:spPr/>
        <p:txBody>
          <a:bodyPr/>
          <a:lstStyle>
            <a:lvl1pPr>
              <a:defRPr/>
            </a:lvl1pPr>
          </a:lstStyle>
          <a:p>
            <a:pPr>
              <a:defRPr/>
            </a:pPr>
            <a:endParaRPr lang="en-US" altLang="en-US"/>
          </a:p>
        </p:txBody>
      </p:sp>
      <p:sp>
        <p:nvSpPr>
          <p:cNvPr id="4" name="Slide Number Placeholder 3">
            <a:extLst>
              <a:ext uri="{FF2B5EF4-FFF2-40B4-BE49-F238E27FC236}">
                <a16:creationId xmlns:a16="http://schemas.microsoft.com/office/drawing/2014/main" id="{1E6961B5-DA13-F009-74B8-B44CC358B9CB}"/>
              </a:ext>
            </a:extLst>
          </p:cNvPr>
          <p:cNvSpPr>
            <a:spLocks noGrp="1"/>
          </p:cNvSpPr>
          <p:nvPr>
            <p:ph type="sldNum" idx="12"/>
          </p:nvPr>
        </p:nvSpPr>
        <p:spPr/>
        <p:txBody>
          <a:bodyPr/>
          <a:lstStyle>
            <a:lvl1pPr>
              <a:defRPr smtClean="0"/>
            </a:lvl1pPr>
          </a:lstStyle>
          <a:p>
            <a:pPr>
              <a:defRPr/>
            </a:pPr>
            <a:fld id="{DBE1DAE3-9313-4D71-8C2C-6BA853D2C8E3}" type="slidenum">
              <a:rPr lang="en-US" altLang="en-US"/>
              <a:pPr>
                <a:defRPr/>
              </a:pPr>
              <a:t>‹#›</a:t>
            </a:fld>
            <a:endParaRPr lang="en-US" altLang="en-US"/>
          </a:p>
        </p:txBody>
      </p:sp>
    </p:spTree>
    <p:extLst>
      <p:ext uri="{BB962C8B-B14F-4D97-AF65-F5344CB8AC3E}">
        <p14:creationId xmlns:p14="http://schemas.microsoft.com/office/powerpoint/2010/main" val="355654983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3787"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B3A32-4B99-01EE-F5A2-49D26F2B0172}"/>
              </a:ext>
            </a:extLst>
          </p:cNvPr>
          <p:cNvSpPr>
            <a:spLocks noGrp="1"/>
          </p:cNvSpPr>
          <p:nvPr>
            <p:ph type="dt" idx="10"/>
          </p:nvPr>
        </p:nvSpPr>
        <p:spPr/>
        <p:txBody>
          <a:bodyPr/>
          <a:lstStyle>
            <a:lvl1pPr>
              <a:defRPr/>
            </a:lvl1pPr>
          </a:lstStyle>
          <a:p>
            <a:pPr>
              <a:defRPr/>
            </a:pPr>
            <a:endParaRPr lang="en-US" altLang="en-US"/>
          </a:p>
        </p:txBody>
      </p:sp>
      <p:sp>
        <p:nvSpPr>
          <p:cNvPr id="6" name="Footer Placeholder 5">
            <a:extLst>
              <a:ext uri="{FF2B5EF4-FFF2-40B4-BE49-F238E27FC236}">
                <a16:creationId xmlns:a16="http://schemas.microsoft.com/office/drawing/2014/main" id="{6E30615B-C8F2-D8C4-EECA-4B9D45F58B32}"/>
              </a:ext>
            </a:extLst>
          </p:cNvPr>
          <p:cNvSpPr>
            <a:spLocks noGrp="1"/>
          </p:cNvSpPr>
          <p:nvPr>
            <p:ph type="ftr" idx="11"/>
          </p:nvPr>
        </p:nvSpPr>
        <p:spPr/>
        <p:txBody>
          <a:bodyPr/>
          <a:lstStyle>
            <a:lvl1pPr>
              <a:defRPr/>
            </a:lvl1pPr>
          </a:lstStyle>
          <a:p>
            <a:pPr>
              <a:defRPr/>
            </a:pPr>
            <a:endParaRPr lang="en-US" altLang="en-US"/>
          </a:p>
        </p:txBody>
      </p:sp>
      <p:sp>
        <p:nvSpPr>
          <p:cNvPr id="7" name="Slide Number Placeholder 6">
            <a:extLst>
              <a:ext uri="{FF2B5EF4-FFF2-40B4-BE49-F238E27FC236}">
                <a16:creationId xmlns:a16="http://schemas.microsoft.com/office/drawing/2014/main" id="{5471EB6E-355C-443D-2ACE-1E6ED7CE6720}"/>
              </a:ext>
            </a:extLst>
          </p:cNvPr>
          <p:cNvSpPr>
            <a:spLocks noGrp="1"/>
          </p:cNvSpPr>
          <p:nvPr>
            <p:ph type="sldNum" idx="12"/>
          </p:nvPr>
        </p:nvSpPr>
        <p:spPr/>
        <p:txBody>
          <a:bodyPr/>
          <a:lstStyle>
            <a:lvl1pPr>
              <a:defRPr smtClean="0"/>
            </a:lvl1pPr>
          </a:lstStyle>
          <a:p>
            <a:pPr>
              <a:defRPr/>
            </a:pPr>
            <a:fld id="{ECF395DF-A1DC-4762-82C7-F35ED43BEF4A}" type="slidenum">
              <a:rPr lang="en-US" altLang="en-US"/>
              <a:pPr>
                <a:defRPr/>
              </a:pPr>
              <a:t>‹#›</a:t>
            </a:fld>
            <a:endParaRPr lang="en-US" altLang="en-US"/>
          </a:p>
        </p:txBody>
      </p:sp>
    </p:spTree>
    <p:extLst>
      <p:ext uri="{BB962C8B-B14F-4D97-AF65-F5344CB8AC3E}">
        <p14:creationId xmlns:p14="http://schemas.microsoft.com/office/powerpoint/2010/main" val="171068833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3787"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EFE701-0809-DDAF-5B8C-CEBB82B0C1B0}"/>
              </a:ext>
            </a:extLst>
          </p:cNvPr>
          <p:cNvSpPr>
            <a:spLocks noGrp="1"/>
          </p:cNvSpPr>
          <p:nvPr>
            <p:ph type="dt" idx="10"/>
          </p:nvPr>
        </p:nvSpPr>
        <p:spPr/>
        <p:txBody>
          <a:bodyPr/>
          <a:lstStyle>
            <a:lvl1pPr>
              <a:defRPr/>
            </a:lvl1pPr>
          </a:lstStyle>
          <a:p>
            <a:pPr>
              <a:defRPr/>
            </a:pPr>
            <a:endParaRPr lang="en-US" altLang="en-US"/>
          </a:p>
        </p:txBody>
      </p:sp>
      <p:sp>
        <p:nvSpPr>
          <p:cNvPr id="6" name="Footer Placeholder 5">
            <a:extLst>
              <a:ext uri="{FF2B5EF4-FFF2-40B4-BE49-F238E27FC236}">
                <a16:creationId xmlns:a16="http://schemas.microsoft.com/office/drawing/2014/main" id="{7C3F711C-AF81-6599-4D51-F05AD97E2E90}"/>
              </a:ext>
            </a:extLst>
          </p:cNvPr>
          <p:cNvSpPr>
            <a:spLocks noGrp="1"/>
          </p:cNvSpPr>
          <p:nvPr>
            <p:ph type="ftr" idx="11"/>
          </p:nvPr>
        </p:nvSpPr>
        <p:spPr/>
        <p:txBody>
          <a:bodyPr/>
          <a:lstStyle>
            <a:lvl1pPr>
              <a:defRPr/>
            </a:lvl1pPr>
          </a:lstStyle>
          <a:p>
            <a:pPr>
              <a:defRPr/>
            </a:pPr>
            <a:endParaRPr lang="en-US" altLang="en-US"/>
          </a:p>
        </p:txBody>
      </p:sp>
      <p:sp>
        <p:nvSpPr>
          <p:cNvPr id="7" name="Slide Number Placeholder 6">
            <a:extLst>
              <a:ext uri="{FF2B5EF4-FFF2-40B4-BE49-F238E27FC236}">
                <a16:creationId xmlns:a16="http://schemas.microsoft.com/office/drawing/2014/main" id="{ED3C00BC-CAA9-0D8B-8639-647DB1A5E145}"/>
              </a:ext>
            </a:extLst>
          </p:cNvPr>
          <p:cNvSpPr>
            <a:spLocks noGrp="1"/>
          </p:cNvSpPr>
          <p:nvPr>
            <p:ph type="sldNum" idx="12"/>
          </p:nvPr>
        </p:nvSpPr>
        <p:spPr/>
        <p:txBody>
          <a:bodyPr/>
          <a:lstStyle>
            <a:lvl1pPr>
              <a:defRPr smtClean="0"/>
            </a:lvl1pPr>
          </a:lstStyle>
          <a:p>
            <a:pPr>
              <a:defRPr/>
            </a:pPr>
            <a:fld id="{7A9C4070-53DC-4243-9B85-BC0AC0DFBECB}" type="slidenum">
              <a:rPr lang="en-US" altLang="en-US"/>
              <a:pPr>
                <a:defRPr/>
              </a:pPr>
              <a:t>‹#›</a:t>
            </a:fld>
            <a:endParaRPr lang="en-US" altLang="en-US"/>
          </a:p>
        </p:txBody>
      </p:sp>
    </p:spTree>
    <p:extLst>
      <p:ext uri="{BB962C8B-B14F-4D97-AF65-F5344CB8AC3E}">
        <p14:creationId xmlns:p14="http://schemas.microsoft.com/office/powerpoint/2010/main" val="282129622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9C97C8-B0BE-3F1A-69B9-3283BF61AD87}"/>
              </a:ext>
            </a:extLst>
          </p:cNvPr>
          <p:cNvSpPr>
            <a:spLocks noGrp="1"/>
          </p:cNvSpPr>
          <p:nvPr>
            <p:ph type="dt" idx="10"/>
          </p:nvPr>
        </p:nvSpPr>
        <p:spPr/>
        <p:txBody>
          <a:bodyPr/>
          <a:lstStyle>
            <a:lvl1pPr>
              <a:defRPr/>
            </a:lvl1pPr>
          </a:lstStyle>
          <a:p>
            <a:pPr>
              <a:defRPr/>
            </a:pPr>
            <a:endParaRPr lang="en-US" altLang="en-US"/>
          </a:p>
        </p:txBody>
      </p:sp>
      <p:sp>
        <p:nvSpPr>
          <p:cNvPr id="5" name="Footer Placeholder 4">
            <a:extLst>
              <a:ext uri="{FF2B5EF4-FFF2-40B4-BE49-F238E27FC236}">
                <a16:creationId xmlns:a16="http://schemas.microsoft.com/office/drawing/2014/main" id="{A00EEFBE-2716-CA65-3D40-3AFBE786E6BD}"/>
              </a:ext>
            </a:extLst>
          </p:cNvPr>
          <p:cNvSpPr>
            <a:spLocks noGrp="1"/>
          </p:cNvSpPr>
          <p:nvPr>
            <p:ph type="ftr" idx="11"/>
          </p:nvPr>
        </p:nvSpPr>
        <p:spPr/>
        <p:txBody>
          <a:bodyPr/>
          <a:lstStyle>
            <a:lvl1pPr>
              <a:defRPr/>
            </a:lvl1pPr>
          </a:lstStyle>
          <a:p>
            <a:pPr>
              <a:defRPr/>
            </a:pPr>
            <a:endParaRPr lang="en-US" altLang="en-US"/>
          </a:p>
        </p:txBody>
      </p:sp>
      <p:sp>
        <p:nvSpPr>
          <p:cNvPr id="6" name="Slide Number Placeholder 5">
            <a:extLst>
              <a:ext uri="{FF2B5EF4-FFF2-40B4-BE49-F238E27FC236}">
                <a16:creationId xmlns:a16="http://schemas.microsoft.com/office/drawing/2014/main" id="{023EF560-4633-CD38-4D21-A4C08022F071}"/>
              </a:ext>
            </a:extLst>
          </p:cNvPr>
          <p:cNvSpPr>
            <a:spLocks noGrp="1"/>
          </p:cNvSpPr>
          <p:nvPr>
            <p:ph type="sldNum" idx="12"/>
          </p:nvPr>
        </p:nvSpPr>
        <p:spPr/>
        <p:txBody>
          <a:bodyPr/>
          <a:lstStyle>
            <a:lvl1pPr>
              <a:defRPr smtClean="0"/>
            </a:lvl1pPr>
          </a:lstStyle>
          <a:p>
            <a:pPr>
              <a:defRPr/>
            </a:pPr>
            <a:fld id="{075397C1-0839-410F-8822-E89D894B0880}" type="slidenum">
              <a:rPr lang="en-US" altLang="en-US"/>
              <a:pPr>
                <a:defRPr/>
              </a:pPr>
              <a:t>‹#›</a:t>
            </a:fld>
            <a:endParaRPr lang="en-US" altLang="en-US"/>
          </a:p>
        </p:txBody>
      </p:sp>
    </p:spTree>
    <p:extLst>
      <p:ext uri="{BB962C8B-B14F-4D97-AF65-F5344CB8AC3E}">
        <p14:creationId xmlns:p14="http://schemas.microsoft.com/office/powerpoint/2010/main" val="160586361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7613" y="1122363"/>
            <a:ext cx="2741612" cy="44561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122363"/>
            <a:ext cx="8075613" cy="44561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AA48E9-837D-462B-4148-77B1462DAB5F}"/>
              </a:ext>
            </a:extLst>
          </p:cNvPr>
          <p:cNvSpPr>
            <a:spLocks noGrp="1"/>
          </p:cNvSpPr>
          <p:nvPr>
            <p:ph type="dt" idx="10"/>
          </p:nvPr>
        </p:nvSpPr>
        <p:spPr/>
        <p:txBody>
          <a:bodyPr/>
          <a:lstStyle>
            <a:lvl1pPr>
              <a:defRPr/>
            </a:lvl1pPr>
          </a:lstStyle>
          <a:p>
            <a:pPr>
              <a:defRPr/>
            </a:pPr>
            <a:endParaRPr lang="en-US" altLang="en-US"/>
          </a:p>
        </p:txBody>
      </p:sp>
      <p:sp>
        <p:nvSpPr>
          <p:cNvPr id="5" name="Footer Placeholder 4">
            <a:extLst>
              <a:ext uri="{FF2B5EF4-FFF2-40B4-BE49-F238E27FC236}">
                <a16:creationId xmlns:a16="http://schemas.microsoft.com/office/drawing/2014/main" id="{FDEF4D73-0AB3-550C-9389-B23D411665F5}"/>
              </a:ext>
            </a:extLst>
          </p:cNvPr>
          <p:cNvSpPr>
            <a:spLocks noGrp="1"/>
          </p:cNvSpPr>
          <p:nvPr>
            <p:ph type="ftr" idx="11"/>
          </p:nvPr>
        </p:nvSpPr>
        <p:spPr/>
        <p:txBody>
          <a:bodyPr/>
          <a:lstStyle>
            <a:lvl1pPr>
              <a:defRPr/>
            </a:lvl1pPr>
          </a:lstStyle>
          <a:p>
            <a:pPr>
              <a:defRPr/>
            </a:pPr>
            <a:endParaRPr lang="en-US" altLang="en-US"/>
          </a:p>
        </p:txBody>
      </p:sp>
      <p:sp>
        <p:nvSpPr>
          <p:cNvPr id="6" name="Slide Number Placeholder 5">
            <a:extLst>
              <a:ext uri="{FF2B5EF4-FFF2-40B4-BE49-F238E27FC236}">
                <a16:creationId xmlns:a16="http://schemas.microsoft.com/office/drawing/2014/main" id="{9F67B7B1-9638-FB56-442B-976CDD565FCA}"/>
              </a:ext>
            </a:extLst>
          </p:cNvPr>
          <p:cNvSpPr>
            <a:spLocks noGrp="1"/>
          </p:cNvSpPr>
          <p:nvPr>
            <p:ph type="sldNum" idx="12"/>
          </p:nvPr>
        </p:nvSpPr>
        <p:spPr/>
        <p:txBody>
          <a:bodyPr/>
          <a:lstStyle>
            <a:lvl1pPr>
              <a:defRPr smtClean="0"/>
            </a:lvl1pPr>
          </a:lstStyle>
          <a:p>
            <a:pPr>
              <a:defRPr/>
            </a:pPr>
            <a:fld id="{3D46A23E-7C22-4935-8DF9-D166C723EC54}" type="slidenum">
              <a:rPr lang="en-US" altLang="en-US"/>
              <a:pPr>
                <a:defRPr/>
              </a:pPr>
              <a:t>‹#›</a:t>
            </a:fld>
            <a:endParaRPr lang="en-US" altLang="en-US"/>
          </a:p>
        </p:txBody>
      </p:sp>
    </p:spTree>
    <p:extLst>
      <p:ext uri="{BB962C8B-B14F-4D97-AF65-F5344CB8AC3E}">
        <p14:creationId xmlns:p14="http://schemas.microsoft.com/office/powerpoint/2010/main" val="1516787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F6A0F-5B75-E6A4-07F8-19BFD87F96B6}"/>
              </a:ext>
            </a:extLst>
          </p:cNvPr>
          <p:cNvSpPr>
            <a:spLocks noGrp="1"/>
          </p:cNvSpPr>
          <p:nvPr>
            <p:ph type="title"/>
          </p:nvPr>
        </p:nvSpPr>
        <p:spPr>
          <a:xfrm>
            <a:off x="839788" y="457200"/>
            <a:ext cx="3932237" cy="1600200"/>
          </a:xfrm>
        </p:spPr>
        <p:txBody>
          <a:bodyPr/>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E7AF871-0027-042F-ACD4-86F2C5DC05E2}"/>
              </a:ext>
            </a:extLst>
          </p:cNvPr>
          <p:cNvSpPr>
            <a:spLocks noGrp="1"/>
          </p:cNvSpPr>
          <p:nvPr>
            <p:ph idx="1"/>
          </p:nvPr>
        </p:nvSpPr>
        <p:spPr>
          <a:xfrm>
            <a:off x="5183188" y="987425"/>
            <a:ext cx="6173787"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E608EC3-2E57-D2EB-3232-72F986B404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55987405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524000" y="1122363"/>
            <a:ext cx="9140825" cy="2384425"/>
          </a:xfrm>
        </p:spPr>
        <p:txBody>
          <a:bodyPr/>
          <a:lstStyle/>
          <a:p>
            <a:r>
              <a:rPr lang="en-US"/>
              <a:t>Click to edit Master title style</a:t>
            </a:r>
          </a:p>
        </p:txBody>
      </p:sp>
      <p:sp>
        <p:nvSpPr>
          <p:cNvPr id="3" name="Date Placeholder 2">
            <a:extLst>
              <a:ext uri="{FF2B5EF4-FFF2-40B4-BE49-F238E27FC236}">
                <a16:creationId xmlns:a16="http://schemas.microsoft.com/office/drawing/2014/main" id="{AC01E321-079C-DC21-EAD4-7D9233BC783C}"/>
              </a:ext>
            </a:extLst>
          </p:cNvPr>
          <p:cNvSpPr>
            <a:spLocks noGrp="1"/>
          </p:cNvSpPr>
          <p:nvPr>
            <p:ph type="dt" idx="10"/>
          </p:nvPr>
        </p:nvSpPr>
        <p:spPr/>
        <p:txBody>
          <a:bodyPr/>
          <a:lstStyle>
            <a:lvl1pPr>
              <a:defRPr/>
            </a:lvl1pPr>
          </a:lstStyle>
          <a:p>
            <a:pPr>
              <a:defRPr/>
            </a:pPr>
            <a:endParaRPr lang="en-US" altLang="en-US"/>
          </a:p>
        </p:txBody>
      </p:sp>
      <p:sp>
        <p:nvSpPr>
          <p:cNvPr id="4" name="Footer Placeholder 3">
            <a:extLst>
              <a:ext uri="{FF2B5EF4-FFF2-40B4-BE49-F238E27FC236}">
                <a16:creationId xmlns:a16="http://schemas.microsoft.com/office/drawing/2014/main" id="{2CC30E50-1AD0-B996-66C0-F290EFAF4615}"/>
              </a:ext>
            </a:extLst>
          </p:cNvPr>
          <p:cNvSpPr>
            <a:spLocks noGrp="1"/>
          </p:cNvSpPr>
          <p:nvPr>
            <p:ph type="ftr" idx="11"/>
          </p:nvPr>
        </p:nvSpPr>
        <p:spPr/>
        <p:txBody>
          <a:bodyPr/>
          <a:lstStyle>
            <a:lvl1pPr>
              <a:defRPr/>
            </a:lvl1pPr>
          </a:lstStyle>
          <a:p>
            <a:pPr>
              <a:defRPr/>
            </a:pPr>
            <a:endParaRPr lang="en-US" altLang="en-US"/>
          </a:p>
        </p:txBody>
      </p:sp>
      <p:sp>
        <p:nvSpPr>
          <p:cNvPr id="5" name="Slide Number Placeholder 4">
            <a:extLst>
              <a:ext uri="{FF2B5EF4-FFF2-40B4-BE49-F238E27FC236}">
                <a16:creationId xmlns:a16="http://schemas.microsoft.com/office/drawing/2014/main" id="{19D33711-3C6B-D329-98F3-BD66262A483D}"/>
              </a:ext>
            </a:extLst>
          </p:cNvPr>
          <p:cNvSpPr>
            <a:spLocks noGrp="1"/>
          </p:cNvSpPr>
          <p:nvPr>
            <p:ph type="sldNum" idx="12"/>
          </p:nvPr>
        </p:nvSpPr>
        <p:spPr/>
        <p:txBody>
          <a:bodyPr/>
          <a:lstStyle>
            <a:lvl1pPr>
              <a:defRPr smtClean="0"/>
            </a:lvl1pPr>
          </a:lstStyle>
          <a:p>
            <a:pPr>
              <a:defRPr/>
            </a:pPr>
            <a:fld id="{3397F138-B011-4BF6-8F9F-2A06C287D36A}" type="slidenum">
              <a:rPr lang="en-US" altLang="en-US"/>
              <a:pPr>
                <a:defRPr/>
              </a:pPr>
              <a:t>‹#›</a:t>
            </a:fld>
            <a:endParaRPr lang="en-US" altLang="en-US"/>
          </a:p>
        </p:txBody>
      </p:sp>
    </p:spTree>
    <p:extLst>
      <p:ext uri="{BB962C8B-B14F-4D97-AF65-F5344CB8AC3E}">
        <p14:creationId xmlns:p14="http://schemas.microsoft.com/office/powerpoint/2010/main" val="2802218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A5600-4F3C-E18F-668B-31938B4D22AE}"/>
              </a:ext>
            </a:extLst>
          </p:cNvPr>
          <p:cNvSpPr>
            <a:spLocks noGrp="1"/>
          </p:cNvSpPr>
          <p:nvPr>
            <p:ph type="title"/>
          </p:nvPr>
        </p:nvSpPr>
        <p:spPr>
          <a:xfrm>
            <a:off x="839788" y="457200"/>
            <a:ext cx="3932237" cy="1600200"/>
          </a:xfrm>
        </p:spPr>
        <p:txBody>
          <a:bodyPr/>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0C7C88-BAFF-8D95-BC24-07C4DBDB10F0}"/>
              </a:ext>
            </a:extLst>
          </p:cNvPr>
          <p:cNvSpPr>
            <a:spLocks noGrp="1"/>
          </p:cNvSpPr>
          <p:nvPr>
            <p:ph type="pic" idx="1"/>
          </p:nvPr>
        </p:nvSpPr>
        <p:spPr>
          <a:xfrm>
            <a:off x="5183188" y="987425"/>
            <a:ext cx="6173787"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15BC55C-FD25-EE03-55F3-25F3F24EFF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822915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5.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6.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theme" Target="../theme/theme7.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B7C1EB"/>
        </a:solidFill>
        <a:effectLst/>
      </p:bgPr>
    </p:bg>
    <p:spTree>
      <p:nvGrpSpPr>
        <p:cNvPr id="1" name=""/>
        <p:cNvGrpSpPr/>
        <p:nvPr/>
      </p:nvGrpSpPr>
      <p:grpSpPr>
        <a:xfrm>
          <a:off x="0" y="0"/>
          <a:ext cx="0" cy="0"/>
          <a:chOff x="0" y="0"/>
          <a:chExt cx="0" cy="0"/>
        </a:xfrm>
      </p:grpSpPr>
      <p:sp>
        <p:nvSpPr>
          <p:cNvPr id="1025" name="Rectangle 1" hidden="1">
            <a:extLst>
              <a:ext uri="{FF2B5EF4-FFF2-40B4-BE49-F238E27FC236}">
                <a16:creationId xmlns:a16="http://schemas.microsoft.com/office/drawing/2014/main" id="{446A3AFE-BABE-98F2-2822-1182DCC6C1CB}"/>
              </a:ext>
            </a:extLst>
          </p:cNvPr>
          <p:cNvSpPr>
            <a:spLocks noChangeArrowheads="1"/>
          </p:cNvSpPr>
          <p:nvPr/>
        </p:nvSpPr>
        <p:spPr bwMode="auto">
          <a:xfrm>
            <a:off x="0" y="2057400"/>
            <a:ext cx="12192000" cy="4800600"/>
          </a:xfrm>
          <a:prstGeom prst="rect">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26" name="Rectangle 2" hidden="1">
            <a:extLst>
              <a:ext uri="{FF2B5EF4-FFF2-40B4-BE49-F238E27FC236}">
                <a16:creationId xmlns:a16="http://schemas.microsoft.com/office/drawing/2014/main" id="{85D69007-4B11-1F43-B626-C6487A39E78D}"/>
              </a:ext>
            </a:extLst>
          </p:cNvPr>
          <p:cNvSpPr>
            <a:spLocks noChangeArrowheads="1"/>
          </p:cNvSpPr>
          <p:nvPr/>
        </p:nvSpPr>
        <p:spPr bwMode="auto">
          <a:xfrm>
            <a:off x="0" y="0"/>
            <a:ext cx="12192000" cy="2133600"/>
          </a:xfrm>
          <a:prstGeom prst="rect">
            <a:avLst/>
          </a:prstGeom>
          <a:gradFill rotWithShape="0">
            <a:gsLst>
              <a:gs pos="0">
                <a:srgbClr val="40458C"/>
              </a:gs>
              <a:gs pos="100000">
                <a:srgbClr val="FFFFFF"/>
              </a:gs>
            </a:gsLst>
            <a:lin ang="540000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pic>
        <p:nvPicPr>
          <p:cNvPr id="1027" name="Picture 3" hidden="1">
            <a:extLst>
              <a:ext uri="{FF2B5EF4-FFF2-40B4-BE49-F238E27FC236}">
                <a16:creationId xmlns:a16="http://schemas.microsoft.com/office/drawing/2014/main" id="{EF29343E-C88E-087F-F421-9E47918BD57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463550"/>
            <a:ext cx="4978400" cy="63881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1028" name="Group 4">
            <a:extLst>
              <a:ext uri="{FF2B5EF4-FFF2-40B4-BE49-F238E27FC236}">
                <a16:creationId xmlns:a16="http://schemas.microsoft.com/office/drawing/2014/main" id="{376BA9F3-1DDC-3EBC-27C1-299A283B5670}"/>
              </a:ext>
            </a:extLst>
          </p:cNvPr>
          <p:cNvGrpSpPr>
            <a:grpSpLocks/>
          </p:cNvGrpSpPr>
          <p:nvPr/>
        </p:nvGrpSpPr>
        <p:grpSpPr bwMode="auto">
          <a:xfrm>
            <a:off x="-173038" y="1069975"/>
            <a:ext cx="12361863" cy="5784850"/>
            <a:chOff x="-109" y="674"/>
            <a:chExt cx="7787" cy="3644"/>
          </a:xfrm>
        </p:grpSpPr>
        <p:sp>
          <p:nvSpPr>
            <p:cNvPr id="1029" name="Line 5">
              <a:extLst>
                <a:ext uri="{FF2B5EF4-FFF2-40B4-BE49-F238E27FC236}">
                  <a16:creationId xmlns:a16="http://schemas.microsoft.com/office/drawing/2014/main" id="{272E5859-2FB7-33B2-9C1C-40E387BA949E}"/>
                </a:ext>
              </a:extLst>
            </p:cNvPr>
            <p:cNvSpPr>
              <a:spLocks noChangeShapeType="1"/>
            </p:cNvSpPr>
            <p:nvPr/>
          </p:nvSpPr>
          <p:spPr bwMode="auto">
            <a:xfrm flipH="1">
              <a:off x="2" y="722"/>
              <a:ext cx="7677" cy="2587"/>
            </a:xfrm>
            <a:prstGeom prst="line">
              <a:avLst/>
            </a:prstGeom>
            <a:noFill/>
            <a:ln w="9360" cap="flat">
              <a:solidFill>
                <a:srgbClr val="D3D5EB"/>
              </a:solidFill>
              <a:prstDash val="dash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30" name="Line 6">
              <a:extLst>
                <a:ext uri="{FF2B5EF4-FFF2-40B4-BE49-F238E27FC236}">
                  <a16:creationId xmlns:a16="http://schemas.microsoft.com/office/drawing/2014/main" id="{FAC317ED-2760-E721-AE47-BD8F4099117C}"/>
                </a:ext>
              </a:extLst>
            </p:cNvPr>
            <p:cNvSpPr>
              <a:spLocks noChangeShapeType="1"/>
            </p:cNvSpPr>
            <p:nvPr/>
          </p:nvSpPr>
          <p:spPr bwMode="auto">
            <a:xfrm flipH="1">
              <a:off x="2" y="818"/>
              <a:ext cx="7677" cy="2827"/>
            </a:xfrm>
            <a:prstGeom prst="line">
              <a:avLst/>
            </a:prstGeom>
            <a:noFill/>
            <a:ln w="9360" cap="flat">
              <a:solidFill>
                <a:srgbClr val="D3D5EB"/>
              </a:solidFill>
              <a:prstDash val="dash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31" name="Line 7">
              <a:extLst>
                <a:ext uri="{FF2B5EF4-FFF2-40B4-BE49-F238E27FC236}">
                  <a16:creationId xmlns:a16="http://schemas.microsoft.com/office/drawing/2014/main" id="{5FDD016D-D376-1ADC-7A53-C7DD2C02A23A}"/>
                </a:ext>
              </a:extLst>
            </p:cNvPr>
            <p:cNvSpPr>
              <a:spLocks noChangeShapeType="1"/>
            </p:cNvSpPr>
            <p:nvPr/>
          </p:nvSpPr>
          <p:spPr bwMode="auto">
            <a:xfrm flipH="1">
              <a:off x="2" y="914"/>
              <a:ext cx="7677" cy="3018"/>
            </a:xfrm>
            <a:prstGeom prst="line">
              <a:avLst/>
            </a:prstGeom>
            <a:noFill/>
            <a:ln w="9360" cap="flat">
              <a:solidFill>
                <a:srgbClr val="D3D5EB"/>
              </a:solidFill>
              <a:prstDash val="dash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32" name="Line 8">
              <a:extLst>
                <a:ext uri="{FF2B5EF4-FFF2-40B4-BE49-F238E27FC236}">
                  <a16:creationId xmlns:a16="http://schemas.microsoft.com/office/drawing/2014/main" id="{C981F813-5A4D-5B08-9AAF-792F556A94B7}"/>
                </a:ext>
              </a:extLst>
            </p:cNvPr>
            <p:cNvSpPr>
              <a:spLocks noChangeShapeType="1"/>
            </p:cNvSpPr>
            <p:nvPr/>
          </p:nvSpPr>
          <p:spPr bwMode="auto">
            <a:xfrm flipH="1">
              <a:off x="129" y="1010"/>
              <a:ext cx="7549" cy="3306"/>
            </a:xfrm>
            <a:prstGeom prst="line">
              <a:avLst/>
            </a:prstGeom>
            <a:noFill/>
            <a:ln w="9360" cap="flat">
              <a:solidFill>
                <a:srgbClr val="D3D5EB"/>
              </a:solidFill>
              <a:prstDash val="dash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33" name="Line 9">
              <a:extLst>
                <a:ext uri="{FF2B5EF4-FFF2-40B4-BE49-F238E27FC236}">
                  <a16:creationId xmlns:a16="http://schemas.microsoft.com/office/drawing/2014/main" id="{DC536273-795A-0FBC-F92C-A081A8726AC9}"/>
                </a:ext>
              </a:extLst>
            </p:cNvPr>
            <p:cNvSpPr>
              <a:spLocks noChangeShapeType="1"/>
            </p:cNvSpPr>
            <p:nvPr/>
          </p:nvSpPr>
          <p:spPr bwMode="auto">
            <a:xfrm flipH="1">
              <a:off x="962" y="1106"/>
              <a:ext cx="6717" cy="3210"/>
            </a:xfrm>
            <a:prstGeom prst="line">
              <a:avLst/>
            </a:prstGeom>
            <a:noFill/>
            <a:ln w="9360" cap="flat">
              <a:solidFill>
                <a:srgbClr val="D3D5EB"/>
              </a:solidFill>
              <a:prstDash val="dash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34" name="Line 10">
              <a:extLst>
                <a:ext uri="{FF2B5EF4-FFF2-40B4-BE49-F238E27FC236}">
                  <a16:creationId xmlns:a16="http://schemas.microsoft.com/office/drawing/2014/main" id="{5FA05F6D-9B16-4175-E54F-512E1920ABC6}"/>
                </a:ext>
              </a:extLst>
            </p:cNvPr>
            <p:cNvSpPr>
              <a:spLocks noChangeShapeType="1"/>
            </p:cNvSpPr>
            <p:nvPr/>
          </p:nvSpPr>
          <p:spPr bwMode="auto">
            <a:xfrm flipH="1">
              <a:off x="1858" y="1201"/>
              <a:ext cx="5821" cy="3115"/>
            </a:xfrm>
            <a:prstGeom prst="line">
              <a:avLst/>
            </a:prstGeom>
            <a:noFill/>
            <a:ln w="9360" cap="flat">
              <a:solidFill>
                <a:srgbClr val="D3D5EB"/>
              </a:solidFill>
              <a:prstDash val="dash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35" name="Line 11">
              <a:extLst>
                <a:ext uri="{FF2B5EF4-FFF2-40B4-BE49-F238E27FC236}">
                  <a16:creationId xmlns:a16="http://schemas.microsoft.com/office/drawing/2014/main" id="{89807496-6D13-0F3E-931A-FBDA0F17FD86}"/>
                </a:ext>
              </a:extLst>
            </p:cNvPr>
            <p:cNvSpPr>
              <a:spLocks noChangeShapeType="1"/>
            </p:cNvSpPr>
            <p:nvPr/>
          </p:nvSpPr>
          <p:spPr bwMode="auto">
            <a:xfrm flipH="1">
              <a:off x="2817" y="1297"/>
              <a:ext cx="4861" cy="3019"/>
            </a:xfrm>
            <a:prstGeom prst="line">
              <a:avLst/>
            </a:prstGeom>
            <a:noFill/>
            <a:ln w="9360" cap="flat">
              <a:solidFill>
                <a:srgbClr val="D3D5EB"/>
              </a:solidFill>
              <a:prstDash val="dash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36" name="Line 12">
              <a:extLst>
                <a:ext uri="{FF2B5EF4-FFF2-40B4-BE49-F238E27FC236}">
                  <a16:creationId xmlns:a16="http://schemas.microsoft.com/office/drawing/2014/main" id="{FE2F4F88-2D14-2EE7-50AB-499ABDCE68F4}"/>
                </a:ext>
              </a:extLst>
            </p:cNvPr>
            <p:cNvSpPr>
              <a:spLocks noChangeShapeType="1"/>
            </p:cNvSpPr>
            <p:nvPr/>
          </p:nvSpPr>
          <p:spPr bwMode="auto">
            <a:xfrm flipH="1">
              <a:off x="3778" y="1441"/>
              <a:ext cx="3896" cy="2875"/>
            </a:xfrm>
            <a:prstGeom prst="line">
              <a:avLst/>
            </a:prstGeom>
            <a:noFill/>
            <a:ln w="9360" cap="flat">
              <a:solidFill>
                <a:srgbClr val="D3D5EB"/>
              </a:solidFill>
              <a:prstDash val="dash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37" name="Line 13">
              <a:extLst>
                <a:ext uri="{FF2B5EF4-FFF2-40B4-BE49-F238E27FC236}">
                  <a16:creationId xmlns:a16="http://schemas.microsoft.com/office/drawing/2014/main" id="{3F07C56B-A5DF-A536-1837-169F3869EA3E}"/>
                </a:ext>
              </a:extLst>
            </p:cNvPr>
            <p:cNvSpPr>
              <a:spLocks noChangeShapeType="1"/>
            </p:cNvSpPr>
            <p:nvPr/>
          </p:nvSpPr>
          <p:spPr bwMode="auto">
            <a:xfrm flipH="1">
              <a:off x="5056" y="1537"/>
              <a:ext cx="2617" cy="2779"/>
            </a:xfrm>
            <a:prstGeom prst="line">
              <a:avLst/>
            </a:prstGeom>
            <a:noFill/>
            <a:ln w="9360" cap="flat">
              <a:solidFill>
                <a:srgbClr val="D3D5EB"/>
              </a:solidFill>
              <a:prstDash val="dash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38" name="Line 14">
              <a:extLst>
                <a:ext uri="{FF2B5EF4-FFF2-40B4-BE49-F238E27FC236}">
                  <a16:creationId xmlns:a16="http://schemas.microsoft.com/office/drawing/2014/main" id="{58708F7B-D4B3-99C3-5491-80A8B63808F0}"/>
                </a:ext>
              </a:extLst>
            </p:cNvPr>
            <p:cNvSpPr>
              <a:spLocks noChangeShapeType="1"/>
            </p:cNvSpPr>
            <p:nvPr/>
          </p:nvSpPr>
          <p:spPr bwMode="auto">
            <a:xfrm flipH="1">
              <a:off x="6080" y="1681"/>
              <a:ext cx="1593" cy="2635"/>
            </a:xfrm>
            <a:prstGeom prst="line">
              <a:avLst/>
            </a:prstGeom>
            <a:noFill/>
            <a:ln w="9360" cap="flat">
              <a:solidFill>
                <a:srgbClr val="D3D5EB"/>
              </a:solidFill>
              <a:prstDash val="dash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39" name="Line 15">
              <a:extLst>
                <a:ext uri="{FF2B5EF4-FFF2-40B4-BE49-F238E27FC236}">
                  <a16:creationId xmlns:a16="http://schemas.microsoft.com/office/drawing/2014/main" id="{D89D5301-A1B2-1127-AB9C-2835F9B89872}"/>
                </a:ext>
              </a:extLst>
            </p:cNvPr>
            <p:cNvSpPr>
              <a:spLocks noChangeShapeType="1"/>
            </p:cNvSpPr>
            <p:nvPr/>
          </p:nvSpPr>
          <p:spPr bwMode="auto">
            <a:xfrm flipH="1">
              <a:off x="7104" y="1873"/>
              <a:ext cx="569" cy="2347"/>
            </a:xfrm>
            <a:prstGeom prst="line">
              <a:avLst/>
            </a:prstGeom>
            <a:noFill/>
            <a:ln w="9360" cap="flat">
              <a:solidFill>
                <a:srgbClr val="D3D5EB"/>
              </a:solidFill>
              <a:prstDash val="dash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40" name="Line 16">
              <a:extLst>
                <a:ext uri="{FF2B5EF4-FFF2-40B4-BE49-F238E27FC236}">
                  <a16:creationId xmlns:a16="http://schemas.microsoft.com/office/drawing/2014/main" id="{B55C7903-5329-A96B-86E5-DA4C1C0F4FA6}"/>
                </a:ext>
              </a:extLst>
            </p:cNvPr>
            <p:cNvSpPr>
              <a:spLocks noChangeShapeType="1"/>
            </p:cNvSpPr>
            <p:nvPr/>
          </p:nvSpPr>
          <p:spPr bwMode="auto">
            <a:xfrm flipH="1">
              <a:off x="-107" y="674"/>
              <a:ext cx="7677" cy="2300"/>
            </a:xfrm>
            <a:prstGeom prst="line">
              <a:avLst/>
            </a:prstGeom>
            <a:noFill/>
            <a:ln w="9360" cap="flat">
              <a:solidFill>
                <a:srgbClr val="D3D5EB"/>
              </a:solidFill>
              <a:prstDash val="dash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41" name="Line 17">
              <a:extLst>
                <a:ext uri="{FF2B5EF4-FFF2-40B4-BE49-F238E27FC236}">
                  <a16:creationId xmlns:a16="http://schemas.microsoft.com/office/drawing/2014/main" id="{2B06487C-EE59-F53A-9AC8-E8EC9C1FA1ED}"/>
                </a:ext>
              </a:extLst>
            </p:cNvPr>
            <p:cNvSpPr>
              <a:spLocks noChangeShapeType="1"/>
            </p:cNvSpPr>
            <p:nvPr/>
          </p:nvSpPr>
          <p:spPr bwMode="auto">
            <a:xfrm flipH="1">
              <a:off x="2" y="674"/>
              <a:ext cx="7293" cy="1916"/>
            </a:xfrm>
            <a:prstGeom prst="line">
              <a:avLst/>
            </a:prstGeom>
            <a:noFill/>
            <a:ln w="9360" cap="flat">
              <a:solidFill>
                <a:srgbClr val="D3D5EB"/>
              </a:solidFill>
              <a:prstDash val="dash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42" name="Line 18">
              <a:extLst>
                <a:ext uri="{FF2B5EF4-FFF2-40B4-BE49-F238E27FC236}">
                  <a16:creationId xmlns:a16="http://schemas.microsoft.com/office/drawing/2014/main" id="{6D067BAA-24E8-855B-204A-FDE93B3C23F8}"/>
                </a:ext>
              </a:extLst>
            </p:cNvPr>
            <p:cNvSpPr>
              <a:spLocks noChangeShapeType="1"/>
            </p:cNvSpPr>
            <p:nvPr/>
          </p:nvSpPr>
          <p:spPr bwMode="auto">
            <a:xfrm flipH="1">
              <a:off x="2" y="722"/>
              <a:ext cx="6781" cy="1532"/>
            </a:xfrm>
            <a:prstGeom prst="line">
              <a:avLst/>
            </a:prstGeom>
            <a:noFill/>
            <a:ln w="9360" cap="flat">
              <a:solidFill>
                <a:srgbClr val="D3D5EB"/>
              </a:solidFill>
              <a:prstDash val="dash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43" name="Line 19">
              <a:extLst>
                <a:ext uri="{FF2B5EF4-FFF2-40B4-BE49-F238E27FC236}">
                  <a16:creationId xmlns:a16="http://schemas.microsoft.com/office/drawing/2014/main" id="{EA7C4DAA-6FB2-72E4-4DDA-CB2417BF55BF}"/>
                </a:ext>
              </a:extLst>
            </p:cNvPr>
            <p:cNvSpPr>
              <a:spLocks noChangeShapeType="1"/>
            </p:cNvSpPr>
            <p:nvPr/>
          </p:nvSpPr>
          <p:spPr bwMode="auto">
            <a:xfrm flipH="1">
              <a:off x="1" y="722"/>
              <a:ext cx="6397" cy="1293"/>
            </a:xfrm>
            <a:prstGeom prst="line">
              <a:avLst/>
            </a:prstGeom>
            <a:noFill/>
            <a:ln w="9360" cap="flat">
              <a:solidFill>
                <a:srgbClr val="D3D5EB"/>
              </a:solidFill>
              <a:prstDash val="dash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44" name="Line 20">
              <a:extLst>
                <a:ext uri="{FF2B5EF4-FFF2-40B4-BE49-F238E27FC236}">
                  <a16:creationId xmlns:a16="http://schemas.microsoft.com/office/drawing/2014/main" id="{34BE523F-1CCF-15A9-E751-77B564AB39F0}"/>
                </a:ext>
              </a:extLst>
            </p:cNvPr>
            <p:cNvSpPr>
              <a:spLocks noChangeShapeType="1"/>
            </p:cNvSpPr>
            <p:nvPr/>
          </p:nvSpPr>
          <p:spPr bwMode="auto">
            <a:xfrm flipH="1">
              <a:off x="1" y="674"/>
              <a:ext cx="6333" cy="1005"/>
            </a:xfrm>
            <a:prstGeom prst="line">
              <a:avLst/>
            </a:prstGeom>
            <a:noFill/>
            <a:ln w="9360" cap="flat">
              <a:solidFill>
                <a:srgbClr val="D3D5EB"/>
              </a:solidFill>
              <a:prstDash val="dash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45" name="Line 21">
              <a:extLst>
                <a:ext uri="{FF2B5EF4-FFF2-40B4-BE49-F238E27FC236}">
                  <a16:creationId xmlns:a16="http://schemas.microsoft.com/office/drawing/2014/main" id="{B7763695-C986-F862-4E35-A8C297B71AF0}"/>
                </a:ext>
              </a:extLst>
            </p:cNvPr>
            <p:cNvSpPr>
              <a:spLocks noChangeShapeType="1"/>
            </p:cNvSpPr>
            <p:nvPr/>
          </p:nvSpPr>
          <p:spPr bwMode="auto">
            <a:xfrm flipH="1">
              <a:off x="2" y="722"/>
              <a:ext cx="5757" cy="717"/>
            </a:xfrm>
            <a:prstGeom prst="line">
              <a:avLst/>
            </a:prstGeom>
            <a:noFill/>
            <a:ln w="9360" cap="flat">
              <a:solidFill>
                <a:srgbClr val="D3D5EB"/>
              </a:solidFill>
              <a:prstDash val="dash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46" name="Line 22">
              <a:extLst>
                <a:ext uri="{FF2B5EF4-FFF2-40B4-BE49-F238E27FC236}">
                  <a16:creationId xmlns:a16="http://schemas.microsoft.com/office/drawing/2014/main" id="{103B475D-096D-9B36-FC47-CEB59C11A49D}"/>
                </a:ext>
              </a:extLst>
            </p:cNvPr>
            <p:cNvSpPr>
              <a:spLocks noChangeShapeType="1"/>
            </p:cNvSpPr>
            <p:nvPr/>
          </p:nvSpPr>
          <p:spPr bwMode="auto">
            <a:xfrm flipH="1">
              <a:off x="2" y="722"/>
              <a:ext cx="5629" cy="525"/>
            </a:xfrm>
            <a:prstGeom prst="line">
              <a:avLst/>
            </a:prstGeom>
            <a:noFill/>
            <a:ln w="9360" cap="flat">
              <a:solidFill>
                <a:srgbClr val="D3D5EB"/>
              </a:solidFill>
              <a:prstDash val="dash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47" name="Line 23">
              <a:extLst>
                <a:ext uri="{FF2B5EF4-FFF2-40B4-BE49-F238E27FC236}">
                  <a16:creationId xmlns:a16="http://schemas.microsoft.com/office/drawing/2014/main" id="{1D468A41-9095-945F-C705-3232560AA3E6}"/>
                </a:ext>
              </a:extLst>
            </p:cNvPr>
            <p:cNvSpPr>
              <a:spLocks noChangeShapeType="1"/>
            </p:cNvSpPr>
            <p:nvPr/>
          </p:nvSpPr>
          <p:spPr bwMode="auto">
            <a:xfrm flipH="1">
              <a:off x="-107" y="722"/>
              <a:ext cx="5482" cy="334"/>
            </a:xfrm>
            <a:prstGeom prst="line">
              <a:avLst/>
            </a:prstGeom>
            <a:noFill/>
            <a:ln w="9360" cap="flat">
              <a:solidFill>
                <a:srgbClr val="D3D5EB"/>
              </a:solidFill>
              <a:prstDash val="dash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48" name="Line 24">
              <a:extLst>
                <a:ext uri="{FF2B5EF4-FFF2-40B4-BE49-F238E27FC236}">
                  <a16:creationId xmlns:a16="http://schemas.microsoft.com/office/drawing/2014/main" id="{D28FE271-AC7E-DC2D-5651-6F82671F963B}"/>
                </a:ext>
              </a:extLst>
            </p:cNvPr>
            <p:cNvSpPr>
              <a:spLocks noChangeShapeType="1"/>
            </p:cNvSpPr>
            <p:nvPr/>
          </p:nvSpPr>
          <p:spPr bwMode="auto">
            <a:xfrm flipH="1">
              <a:off x="-108" y="722"/>
              <a:ext cx="5528" cy="190"/>
            </a:xfrm>
            <a:prstGeom prst="line">
              <a:avLst/>
            </a:prstGeom>
            <a:noFill/>
            <a:ln w="9360" cap="flat">
              <a:solidFill>
                <a:srgbClr val="D3D5EB"/>
              </a:solidFill>
              <a:prstDash val="dash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49" name="Line 25">
              <a:extLst>
                <a:ext uri="{FF2B5EF4-FFF2-40B4-BE49-F238E27FC236}">
                  <a16:creationId xmlns:a16="http://schemas.microsoft.com/office/drawing/2014/main" id="{03DCE282-CA69-2BD9-D59C-0101181019BC}"/>
                </a:ext>
              </a:extLst>
            </p:cNvPr>
            <p:cNvSpPr>
              <a:spLocks noChangeShapeType="1"/>
            </p:cNvSpPr>
            <p:nvPr/>
          </p:nvSpPr>
          <p:spPr bwMode="auto">
            <a:xfrm>
              <a:off x="5466" y="722"/>
              <a:ext cx="2205" cy="94"/>
            </a:xfrm>
            <a:prstGeom prst="line">
              <a:avLst/>
            </a:prstGeom>
            <a:noFill/>
            <a:ln w="9360" cap="flat">
              <a:solidFill>
                <a:srgbClr val="D3D5EB"/>
              </a:solidFill>
              <a:prstDash val="dash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50" name="Line 26">
              <a:extLst>
                <a:ext uri="{FF2B5EF4-FFF2-40B4-BE49-F238E27FC236}">
                  <a16:creationId xmlns:a16="http://schemas.microsoft.com/office/drawing/2014/main" id="{948C4469-511E-0420-5585-2E2576DC50E5}"/>
                </a:ext>
              </a:extLst>
            </p:cNvPr>
            <p:cNvSpPr>
              <a:spLocks noChangeShapeType="1"/>
            </p:cNvSpPr>
            <p:nvPr/>
          </p:nvSpPr>
          <p:spPr bwMode="auto">
            <a:xfrm>
              <a:off x="5119" y="722"/>
              <a:ext cx="2552" cy="190"/>
            </a:xfrm>
            <a:prstGeom prst="line">
              <a:avLst/>
            </a:prstGeom>
            <a:noFill/>
            <a:ln w="9360" cap="flat">
              <a:solidFill>
                <a:srgbClr val="D3D5EB"/>
              </a:solidFill>
              <a:prstDash val="dash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51" name="Line 27">
              <a:extLst>
                <a:ext uri="{FF2B5EF4-FFF2-40B4-BE49-F238E27FC236}">
                  <a16:creationId xmlns:a16="http://schemas.microsoft.com/office/drawing/2014/main" id="{E50B02FC-F902-CC59-8280-7E6017FE3CFD}"/>
                </a:ext>
              </a:extLst>
            </p:cNvPr>
            <p:cNvSpPr>
              <a:spLocks noChangeShapeType="1"/>
            </p:cNvSpPr>
            <p:nvPr/>
          </p:nvSpPr>
          <p:spPr bwMode="auto">
            <a:xfrm>
              <a:off x="4607" y="722"/>
              <a:ext cx="3069" cy="334"/>
            </a:xfrm>
            <a:prstGeom prst="line">
              <a:avLst/>
            </a:prstGeom>
            <a:noFill/>
            <a:ln w="9360" cap="flat">
              <a:solidFill>
                <a:srgbClr val="D3D5EB"/>
              </a:solidFill>
              <a:prstDash val="dash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52" name="Line 28">
              <a:extLst>
                <a:ext uri="{FF2B5EF4-FFF2-40B4-BE49-F238E27FC236}">
                  <a16:creationId xmlns:a16="http://schemas.microsoft.com/office/drawing/2014/main" id="{7B0FE563-6D84-2DF7-8B51-0E9B8CB5BC01}"/>
                </a:ext>
              </a:extLst>
            </p:cNvPr>
            <p:cNvSpPr>
              <a:spLocks noChangeShapeType="1"/>
            </p:cNvSpPr>
            <p:nvPr/>
          </p:nvSpPr>
          <p:spPr bwMode="auto">
            <a:xfrm>
              <a:off x="4287" y="722"/>
              <a:ext cx="3384" cy="477"/>
            </a:xfrm>
            <a:prstGeom prst="line">
              <a:avLst/>
            </a:prstGeom>
            <a:noFill/>
            <a:ln w="9360" cap="flat">
              <a:solidFill>
                <a:srgbClr val="D3D5EB"/>
              </a:solidFill>
              <a:prstDash val="dash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53" name="Line 29">
              <a:extLst>
                <a:ext uri="{FF2B5EF4-FFF2-40B4-BE49-F238E27FC236}">
                  <a16:creationId xmlns:a16="http://schemas.microsoft.com/office/drawing/2014/main" id="{76AB63AB-C1BA-D892-4990-62D8CB5826A6}"/>
                </a:ext>
              </a:extLst>
            </p:cNvPr>
            <p:cNvSpPr>
              <a:spLocks noChangeShapeType="1"/>
            </p:cNvSpPr>
            <p:nvPr/>
          </p:nvSpPr>
          <p:spPr bwMode="auto">
            <a:xfrm>
              <a:off x="3967" y="722"/>
              <a:ext cx="3709" cy="717"/>
            </a:xfrm>
            <a:prstGeom prst="line">
              <a:avLst/>
            </a:prstGeom>
            <a:noFill/>
            <a:ln w="9360" cap="flat">
              <a:solidFill>
                <a:srgbClr val="D3D5EB"/>
              </a:solidFill>
              <a:prstDash val="dash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54" name="Line 30">
              <a:extLst>
                <a:ext uri="{FF2B5EF4-FFF2-40B4-BE49-F238E27FC236}">
                  <a16:creationId xmlns:a16="http://schemas.microsoft.com/office/drawing/2014/main" id="{F3FF4F79-7785-CFD4-6339-90AD7CDCA94B}"/>
                </a:ext>
              </a:extLst>
            </p:cNvPr>
            <p:cNvSpPr>
              <a:spLocks noChangeShapeType="1"/>
            </p:cNvSpPr>
            <p:nvPr/>
          </p:nvSpPr>
          <p:spPr bwMode="auto">
            <a:xfrm>
              <a:off x="3711" y="722"/>
              <a:ext cx="3960" cy="957"/>
            </a:xfrm>
            <a:prstGeom prst="line">
              <a:avLst/>
            </a:prstGeom>
            <a:noFill/>
            <a:ln w="9360" cap="flat">
              <a:solidFill>
                <a:srgbClr val="D3D5EB"/>
              </a:solidFill>
              <a:prstDash val="dash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55" name="Line 31">
              <a:extLst>
                <a:ext uri="{FF2B5EF4-FFF2-40B4-BE49-F238E27FC236}">
                  <a16:creationId xmlns:a16="http://schemas.microsoft.com/office/drawing/2014/main" id="{F9755EC4-F403-A347-160C-00B976E48D9D}"/>
                </a:ext>
              </a:extLst>
            </p:cNvPr>
            <p:cNvSpPr>
              <a:spLocks noChangeShapeType="1"/>
            </p:cNvSpPr>
            <p:nvPr/>
          </p:nvSpPr>
          <p:spPr bwMode="auto">
            <a:xfrm>
              <a:off x="3455" y="722"/>
              <a:ext cx="4216" cy="1293"/>
            </a:xfrm>
            <a:prstGeom prst="line">
              <a:avLst/>
            </a:prstGeom>
            <a:noFill/>
            <a:ln w="9360" cap="flat">
              <a:solidFill>
                <a:srgbClr val="D3D5EB"/>
              </a:solidFill>
              <a:prstDash val="dash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56" name="Line 32">
              <a:extLst>
                <a:ext uri="{FF2B5EF4-FFF2-40B4-BE49-F238E27FC236}">
                  <a16:creationId xmlns:a16="http://schemas.microsoft.com/office/drawing/2014/main" id="{6B271713-0786-70D2-A830-16946824F36B}"/>
                </a:ext>
              </a:extLst>
            </p:cNvPr>
            <p:cNvSpPr>
              <a:spLocks noChangeShapeType="1"/>
            </p:cNvSpPr>
            <p:nvPr/>
          </p:nvSpPr>
          <p:spPr bwMode="auto">
            <a:xfrm>
              <a:off x="3199" y="722"/>
              <a:ext cx="4472" cy="1532"/>
            </a:xfrm>
            <a:prstGeom prst="line">
              <a:avLst/>
            </a:prstGeom>
            <a:noFill/>
            <a:ln w="9360" cap="flat">
              <a:solidFill>
                <a:srgbClr val="D3D5EB"/>
              </a:solidFill>
              <a:prstDash val="dash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57" name="Line 33">
              <a:extLst>
                <a:ext uri="{FF2B5EF4-FFF2-40B4-BE49-F238E27FC236}">
                  <a16:creationId xmlns:a16="http://schemas.microsoft.com/office/drawing/2014/main" id="{7B4C8B5C-AF60-AF33-D1D9-4C05347F4277}"/>
                </a:ext>
              </a:extLst>
            </p:cNvPr>
            <p:cNvSpPr>
              <a:spLocks noChangeShapeType="1"/>
            </p:cNvSpPr>
            <p:nvPr/>
          </p:nvSpPr>
          <p:spPr bwMode="auto">
            <a:xfrm>
              <a:off x="2880" y="722"/>
              <a:ext cx="4792" cy="2012"/>
            </a:xfrm>
            <a:prstGeom prst="line">
              <a:avLst/>
            </a:prstGeom>
            <a:noFill/>
            <a:ln w="9360" cap="flat">
              <a:solidFill>
                <a:srgbClr val="D3D5EB"/>
              </a:solidFill>
              <a:prstDash val="dash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58" name="Line 34">
              <a:extLst>
                <a:ext uri="{FF2B5EF4-FFF2-40B4-BE49-F238E27FC236}">
                  <a16:creationId xmlns:a16="http://schemas.microsoft.com/office/drawing/2014/main" id="{0918E23B-7BAA-8F0B-841C-131026D42655}"/>
                </a:ext>
              </a:extLst>
            </p:cNvPr>
            <p:cNvSpPr>
              <a:spLocks noChangeShapeType="1"/>
            </p:cNvSpPr>
            <p:nvPr/>
          </p:nvSpPr>
          <p:spPr bwMode="auto">
            <a:xfrm>
              <a:off x="2624" y="722"/>
              <a:ext cx="5048" cy="2587"/>
            </a:xfrm>
            <a:prstGeom prst="line">
              <a:avLst/>
            </a:prstGeom>
            <a:noFill/>
            <a:ln w="9360" cap="flat">
              <a:solidFill>
                <a:srgbClr val="D3D5EB"/>
              </a:solidFill>
              <a:prstDash val="dash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59" name="Line 35">
              <a:extLst>
                <a:ext uri="{FF2B5EF4-FFF2-40B4-BE49-F238E27FC236}">
                  <a16:creationId xmlns:a16="http://schemas.microsoft.com/office/drawing/2014/main" id="{E9DAD749-094F-9AC0-75A9-71B973010411}"/>
                </a:ext>
              </a:extLst>
            </p:cNvPr>
            <p:cNvSpPr>
              <a:spLocks noChangeShapeType="1"/>
            </p:cNvSpPr>
            <p:nvPr/>
          </p:nvSpPr>
          <p:spPr bwMode="auto">
            <a:xfrm>
              <a:off x="2367" y="722"/>
              <a:ext cx="5304" cy="3498"/>
            </a:xfrm>
            <a:prstGeom prst="line">
              <a:avLst/>
            </a:prstGeom>
            <a:noFill/>
            <a:ln w="9360" cap="flat">
              <a:solidFill>
                <a:srgbClr val="D3D5EB"/>
              </a:solidFill>
              <a:prstDash val="dash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60" name="Line 36">
              <a:extLst>
                <a:ext uri="{FF2B5EF4-FFF2-40B4-BE49-F238E27FC236}">
                  <a16:creationId xmlns:a16="http://schemas.microsoft.com/office/drawing/2014/main" id="{7B2251E5-E2ED-E635-A775-CC0CE5B6D6BB}"/>
                </a:ext>
              </a:extLst>
            </p:cNvPr>
            <p:cNvSpPr>
              <a:spLocks noChangeShapeType="1"/>
            </p:cNvSpPr>
            <p:nvPr/>
          </p:nvSpPr>
          <p:spPr bwMode="auto">
            <a:xfrm>
              <a:off x="2111" y="722"/>
              <a:ext cx="4285" cy="3594"/>
            </a:xfrm>
            <a:prstGeom prst="line">
              <a:avLst/>
            </a:prstGeom>
            <a:noFill/>
            <a:ln w="9360" cap="flat">
              <a:solidFill>
                <a:srgbClr val="D3D5EB"/>
              </a:solidFill>
              <a:prstDash val="dash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61" name="Line 37">
              <a:extLst>
                <a:ext uri="{FF2B5EF4-FFF2-40B4-BE49-F238E27FC236}">
                  <a16:creationId xmlns:a16="http://schemas.microsoft.com/office/drawing/2014/main" id="{F2BF61E4-BAA5-734B-CF0E-AD798A4A30D2}"/>
                </a:ext>
              </a:extLst>
            </p:cNvPr>
            <p:cNvSpPr>
              <a:spLocks noChangeShapeType="1"/>
            </p:cNvSpPr>
            <p:nvPr/>
          </p:nvSpPr>
          <p:spPr bwMode="auto">
            <a:xfrm>
              <a:off x="1791" y="722"/>
              <a:ext cx="3261" cy="3594"/>
            </a:xfrm>
            <a:prstGeom prst="line">
              <a:avLst/>
            </a:prstGeom>
            <a:noFill/>
            <a:ln w="9360" cap="flat">
              <a:solidFill>
                <a:srgbClr val="D3D5EB"/>
              </a:solidFill>
              <a:prstDash val="dash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62" name="Line 38">
              <a:extLst>
                <a:ext uri="{FF2B5EF4-FFF2-40B4-BE49-F238E27FC236}">
                  <a16:creationId xmlns:a16="http://schemas.microsoft.com/office/drawing/2014/main" id="{736B0C17-5AB9-F0C2-793F-CEF10302B7B9}"/>
                </a:ext>
              </a:extLst>
            </p:cNvPr>
            <p:cNvSpPr>
              <a:spLocks noChangeShapeType="1"/>
            </p:cNvSpPr>
            <p:nvPr/>
          </p:nvSpPr>
          <p:spPr bwMode="auto">
            <a:xfrm>
              <a:off x="1535" y="724"/>
              <a:ext cx="2174" cy="3496"/>
            </a:xfrm>
            <a:prstGeom prst="line">
              <a:avLst/>
            </a:prstGeom>
            <a:noFill/>
            <a:ln w="9360" cap="flat">
              <a:solidFill>
                <a:srgbClr val="D3D5EB"/>
              </a:solidFill>
              <a:prstDash val="dash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63" name="Line 39">
              <a:extLst>
                <a:ext uri="{FF2B5EF4-FFF2-40B4-BE49-F238E27FC236}">
                  <a16:creationId xmlns:a16="http://schemas.microsoft.com/office/drawing/2014/main" id="{6524E62D-78FF-F857-F85B-E5986AB17226}"/>
                </a:ext>
              </a:extLst>
            </p:cNvPr>
            <p:cNvSpPr>
              <a:spLocks noChangeShapeType="1"/>
            </p:cNvSpPr>
            <p:nvPr/>
          </p:nvSpPr>
          <p:spPr bwMode="auto">
            <a:xfrm>
              <a:off x="1216" y="674"/>
              <a:ext cx="1406" cy="3642"/>
            </a:xfrm>
            <a:prstGeom prst="line">
              <a:avLst/>
            </a:prstGeom>
            <a:noFill/>
            <a:ln w="9360" cap="flat">
              <a:solidFill>
                <a:srgbClr val="D3D5EB"/>
              </a:solidFill>
              <a:prstDash val="dash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64" name="Line 40">
              <a:extLst>
                <a:ext uri="{FF2B5EF4-FFF2-40B4-BE49-F238E27FC236}">
                  <a16:creationId xmlns:a16="http://schemas.microsoft.com/office/drawing/2014/main" id="{A8DD8DE6-04BD-A6EB-0EB2-CE55C85E6A1A}"/>
                </a:ext>
              </a:extLst>
            </p:cNvPr>
            <p:cNvSpPr>
              <a:spLocks noChangeShapeType="1"/>
            </p:cNvSpPr>
            <p:nvPr/>
          </p:nvSpPr>
          <p:spPr bwMode="auto">
            <a:xfrm>
              <a:off x="832" y="676"/>
              <a:ext cx="1022" cy="3642"/>
            </a:xfrm>
            <a:prstGeom prst="line">
              <a:avLst/>
            </a:prstGeom>
            <a:noFill/>
            <a:ln w="9360" cap="flat">
              <a:solidFill>
                <a:srgbClr val="D3D5EB"/>
              </a:solidFill>
              <a:prstDash val="dash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65" name="Line 41">
              <a:extLst>
                <a:ext uri="{FF2B5EF4-FFF2-40B4-BE49-F238E27FC236}">
                  <a16:creationId xmlns:a16="http://schemas.microsoft.com/office/drawing/2014/main" id="{0A00B7C9-DF48-3659-AA29-D805CA7BE03F}"/>
                </a:ext>
              </a:extLst>
            </p:cNvPr>
            <p:cNvSpPr>
              <a:spLocks noChangeShapeType="1"/>
            </p:cNvSpPr>
            <p:nvPr/>
          </p:nvSpPr>
          <p:spPr bwMode="auto">
            <a:xfrm>
              <a:off x="448" y="676"/>
              <a:ext cx="318" cy="3642"/>
            </a:xfrm>
            <a:prstGeom prst="line">
              <a:avLst/>
            </a:prstGeom>
            <a:noFill/>
            <a:ln w="9360" cap="flat">
              <a:solidFill>
                <a:srgbClr val="D3D5EB"/>
              </a:solidFill>
              <a:prstDash val="dash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1066" name="Group 42">
            <a:extLst>
              <a:ext uri="{FF2B5EF4-FFF2-40B4-BE49-F238E27FC236}">
                <a16:creationId xmlns:a16="http://schemas.microsoft.com/office/drawing/2014/main" id="{02CC5C34-4F00-49A0-91BB-2D8EE44E17F2}"/>
              </a:ext>
            </a:extLst>
          </p:cNvPr>
          <p:cNvGrpSpPr>
            <a:grpSpLocks/>
          </p:cNvGrpSpPr>
          <p:nvPr/>
        </p:nvGrpSpPr>
        <p:grpSpPr bwMode="auto">
          <a:xfrm>
            <a:off x="1828800" y="868363"/>
            <a:ext cx="10298113" cy="119062"/>
            <a:chOff x="1152" y="547"/>
            <a:chExt cx="6487" cy="75"/>
          </a:xfrm>
        </p:grpSpPr>
        <p:sp>
          <p:nvSpPr>
            <p:cNvPr id="1067" name="Rectangle 43">
              <a:extLst>
                <a:ext uri="{FF2B5EF4-FFF2-40B4-BE49-F238E27FC236}">
                  <a16:creationId xmlns:a16="http://schemas.microsoft.com/office/drawing/2014/main" id="{33892309-BD5B-DAE6-F633-8F5883EC6325}"/>
                </a:ext>
              </a:extLst>
            </p:cNvPr>
            <p:cNvSpPr>
              <a:spLocks noChangeArrowheads="1"/>
            </p:cNvSpPr>
            <p:nvPr/>
          </p:nvSpPr>
          <p:spPr bwMode="auto">
            <a:xfrm>
              <a:off x="5609" y="547"/>
              <a:ext cx="292" cy="75"/>
            </a:xfrm>
            <a:prstGeom prst="rect">
              <a:avLst/>
            </a:prstGeom>
            <a:solidFill>
              <a:srgbClr val="40458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68" name="Rectangle 44">
              <a:extLst>
                <a:ext uri="{FF2B5EF4-FFF2-40B4-BE49-F238E27FC236}">
                  <a16:creationId xmlns:a16="http://schemas.microsoft.com/office/drawing/2014/main" id="{A545E2EF-D7EF-1DEF-BDF8-98BCC4CEF7A9}"/>
                </a:ext>
              </a:extLst>
            </p:cNvPr>
            <p:cNvSpPr>
              <a:spLocks noChangeArrowheads="1"/>
            </p:cNvSpPr>
            <p:nvPr/>
          </p:nvSpPr>
          <p:spPr bwMode="auto">
            <a:xfrm>
              <a:off x="5936" y="547"/>
              <a:ext cx="261" cy="75"/>
            </a:xfrm>
            <a:prstGeom prst="rect">
              <a:avLst/>
            </a:prstGeom>
            <a:solidFill>
              <a:srgbClr val="40458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69" name="Rectangle 45">
              <a:extLst>
                <a:ext uri="{FF2B5EF4-FFF2-40B4-BE49-F238E27FC236}">
                  <a16:creationId xmlns:a16="http://schemas.microsoft.com/office/drawing/2014/main" id="{2C76E078-BA9A-0940-6EF3-ED04F749731F}"/>
                </a:ext>
              </a:extLst>
            </p:cNvPr>
            <p:cNvSpPr>
              <a:spLocks noChangeArrowheads="1"/>
            </p:cNvSpPr>
            <p:nvPr/>
          </p:nvSpPr>
          <p:spPr bwMode="auto">
            <a:xfrm>
              <a:off x="6231" y="547"/>
              <a:ext cx="234" cy="75"/>
            </a:xfrm>
            <a:prstGeom prst="rect">
              <a:avLst/>
            </a:prstGeom>
            <a:solidFill>
              <a:srgbClr val="40458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70" name="Rectangle 46">
              <a:extLst>
                <a:ext uri="{FF2B5EF4-FFF2-40B4-BE49-F238E27FC236}">
                  <a16:creationId xmlns:a16="http://schemas.microsoft.com/office/drawing/2014/main" id="{6A68D7AC-4456-8157-B143-4933665A3554}"/>
                </a:ext>
              </a:extLst>
            </p:cNvPr>
            <p:cNvSpPr>
              <a:spLocks noChangeArrowheads="1"/>
            </p:cNvSpPr>
            <p:nvPr/>
          </p:nvSpPr>
          <p:spPr bwMode="auto">
            <a:xfrm>
              <a:off x="6498" y="547"/>
              <a:ext cx="206" cy="75"/>
            </a:xfrm>
            <a:prstGeom prst="rect">
              <a:avLst/>
            </a:prstGeom>
            <a:solidFill>
              <a:srgbClr val="40458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71" name="Rectangle 47">
              <a:extLst>
                <a:ext uri="{FF2B5EF4-FFF2-40B4-BE49-F238E27FC236}">
                  <a16:creationId xmlns:a16="http://schemas.microsoft.com/office/drawing/2014/main" id="{DEC8CD33-BC1E-8D2B-F0E5-563A9D591BA8}"/>
                </a:ext>
              </a:extLst>
            </p:cNvPr>
            <p:cNvSpPr>
              <a:spLocks noChangeArrowheads="1"/>
            </p:cNvSpPr>
            <p:nvPr/>
          </p:nvSpPr>
          <p:spPr bwMode="auto">
            <a:xfrm>
              <a:off x="6737" y="547"/>
              <a:ext cx="175" cy="75"/>
            </a:xfrm>
            <a:prstGeom prst="rect">
              <a:avLst/>
            </a:prstGeom>
            <a:solidFill>
              <a:srgbClr val="40458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72" name="Rectangle 48">
              <a:extLst>
                <a:ext uri="{FF2B5EF4-FFF2-40B4-BE49-F238E27FC236}">
                  <a16:creationId xmlns:a16="http://schemas.microsoft.com/office/drawing/2014/main" id="{4B12B782-F466-FDBB-6527-6CAFF6AD8C23}"/>
                </a:ext>
              </a:extLst>
            </p:cNvPr>
            <p:cNvSpPr>
              <a:spLocks noChangeArrowheads="1"/>
            </p:cNvSpPr>
            <p:nvPr/>
          </p:nvSpPr>
          <p:spPr bwMode="auto">
            <a:xfrm>
              <a:off x="6946" y="547"/>
              <a:ext cx="148" cy="75"/>
            </a:xfrm>
            <a:prstGeom prst="rect">
              <a:avLst/>
            </a:prstGeom>
            <a:solidFill>
              <a:srgbClr val="40458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73" name="Rectangle 49">
              <a:extLst>
                <a:ext uri="{FF2B5EF4-FFF2-40B4-BE49-F238E27FC236}">
                  <a16:creationId xmlns:a16="http://schemas.microsoft.com/office/drawing/2014/main" id="{F1B1491A-2E8C-93E5-0746-40FC5A60B155}"/>
                </a:ext>
              </a:extLst>
            </p:cNvPr>
            <p:cNvSpPr>
              <a:spLocks noChangeArrowheads="1"/>
            </p:cNvSpPr>
            <p:nvPr/>
          </p:nvSpPr>
          <p:spPr bwMode="auto">
            <a:xfrm>
              <a:off x="1152" y="547"/>
              <a:ext cx="4422" cy="75"/>
            </a:xfrm>
            <a:prstGeom prst="rect">
              <a:avLst/>
            </a:prstGeom>
            <a:solidFill>
              <a:srgbClr val="40458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74" name="Rectangle 50">
              <a:extLst>
                <a:ext uri="{FF2B5EF4-FFF2-40B4-BE49-F238E27FC236}">
                  <a16:creationId xmlns:a16="http://schemas.microsoft.com/office/drawing/2014/main" id="{1BD6DA7F-E7FD-0A29-D220-575F7BE42594}"/>
                </a:ext>
              </a:extLst>
            </p:cNvPr>
            <p:cNvSpPr>
              <a:spLocks noChangeArrowheads="1"/>
            </p:cNvSpPr>
            <p:nvPr/>
          </p:nvSpPr>
          <p:spPr bwMode="auto">
            <a:xfrm>
              <a:off x="7530" y="547"/>
              <a:ext cx="51" cy="75"/>
            </a:xfrm>
            <a:prstGeom prst="rect">
              <a:avLst/>
            </a:prstGeom>
            <a:solidFill>
              <a:srgbClr val="40458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75" name="Rectangle 51">
              <a:extLst>
                <a:ext uri="{FF2B5EF4-FFF2-40B4-BE49-F238E27FC236}">
                  <a16:creationId xmlns:a16="http://schemas.microsoft.com/office/drawing/2014/main" id="{28F02F1B-F1B8-0448-D40A-DE894F195EC7}"/>
                </a:ext>
              </a:extLst>
            </p:cNvPr>
            <p:cNvSpPr>
              <a:spLocks noChangeArrowheads="1"/>
            </p:cNvSpPr>
            <p:nvPr/>
          </p:nvSpPr>
          <p:spPr bwMode="auto">
            <a:xfrm>
              <a:off x="7417" y="547"/>
              <a:ext cx="81" cy="75"/>
            </a:xfrm>
            <a:prstGeom prst="rect">
              <a:avLst/>
            </a:prstGeom>
            <a:solidFill>
              <a:srgbClr val="40458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76" name="Rectangle 52">
              <a:extLst>
                <a:ext uri="{FF2B5EF4-FFF2-40B4-BE49-F238E27FC236}">
                  <a16:creationId xmlns:a16="http://schemas.microsoft.com/office/drawing/2014/main" id="{5CC1ED61-FF2E-9E4E-751F-073A5AC57159}"/>
                </a:ext>
              </a:extLst>
            </p:cNvPr>
            <p:cNvSpPr>
              <a:spLocks noChangeArrowheads="1"/>
            </p:cNvSpPr>
            <p:nvPr/>
          </p:nvSpPr>
          <p:spPr bwMode="auto">
            <a:xfrm>
              <a:off x="7280" y="547"/>
              <a:ext cx="106" cy="75"/>
            </a:xfrm>
            <a:prstGeom prst="rect">
              <a:avLst/>
            </a:prstGeom>
            <a:solidFill>
              <a:srgbClr val="40458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77" name="Rectangle 53">
              <a:extLst>
                <a:ext uri="{FF2B5EF4-FFF2-40B4-BE49-F238E27FC236}">
                  <a16:creationId xmlns:a16="http://schemas.microsoft.com/office/drawing/2014/main" id="{7127612E-43D1-9074-B28D-3FBC4FA5FA15}"/>
                </a:ext>
              </a:extLst>
            </p:cNvPr>
            <p:cNvSpPr>
              <a:spLocks noChangeArrowheads="1"/>
            </p:cNvSpPr>
            <p:nvPr/>
          </p:nvSpPr>
          <p:spPr bwMode="auto">
            <a:xfrm>
              <a:off x="7127" y="547"/>
              <a:ext cx="119" cy="75"/>
            </a:xfrm>
            <a:prstGeom prst="rect">
              <a:avLst/>
            </a:prstGeom>
            <a:solidFill>
              <a:srgbClr val="40458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78" name="Rectangle 54">
              <a:extLst>
                <a:ext uri="{FF2B5EF4-FFF2-40B4-BE49-F238E27FC236}">
                  <a16:creationId xmlns:a16="http://schemas.microsoft.com/office/drawing/2014/main" id="{F45C4FDE-6DB9-8ABF-7214-F601AD06BE81}"/>
                </a:ext>
              </a:extLst>
            </p:cNvPr>
            <p:cNvSpPr>
              <a:spLocks noChangeArrowheads="1"/>
            </p:cNvSpPr>
            <p:nvPr/>
          </p:nvSpPr>
          <p:spPr bwMode="auto">
            <a:xfrm>
              <a:off x="7614" y="547"/>
              <a:ext cx="25" cy="75"/>
            </a:xfrm>
            <a:prstGeom prst="rect">
              <a:avLst/>
            </a:prstGeom>
            <a:solidFill>
              <a:srgbClr val="40458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pic>
        <p:nvPicPr>
          <p:cNvPr id="1079" name="Picture 55" hidden="1">
            <a:extLst>
              <a:ext uri="{FF2B5EF4-FFF2-40B4-BE49-F238E27FC236}">
                <a16:creationId xmlns:a16="http://schemas.microsoft.com/office/drawing/2014/main" id="{5232CBB6-2B2F-0D66-0449-35F0967DC16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138" y="63500"/>
            <a:ext cx="1627187" cy="8985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80" name="Rectangle 56">
            <a:extLst>
              <a:ext uri="{FF2B5EF4-FFF2-40B4-BE49-F238E27FC236}">
                <a16:creationId xmlns:a16="http://schemas.microsoft.com/office/drawing/2014/main" id="{ED93D743-7AF2-A7F1-4BAA-525562B28B0A}"/>
              </a:ext>
            </a:extLst>
          </p:cNvPr>
          <p:cNvSpPr>
            <a:spLocks noChangeArrowheads="1"/>
          </p:cNvSpPr>
          <p:nvPr/>
        </p:nvSpPr>
        <p:spPr bwMode="auto">
          <a:xfrm>
            <a:off x="0" y="2057400"/>
            <a:ext cx="12192000" cy="4800600"/>
          </a:xfrm>
          <a:prstGeom prst="rect">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81" name="Rectangle 57">
            <a:extLst>
              <a:ext uri="{FF2B5EF4-FFF2-40B4-BE49-F238E27FC236}">
                <a16:creationId xmlns:a16="http://schemas.microsoft.com/office/drawing/2014/main" id="{43CFC432-4872-155B-7E92-D7A8C50DEABD}"/>
              </a:ext>
            </a:extLst>
          </p:cNvPr>
          <p:cNvSpPr>
            <a:spLocks noChangeArrowheads="1"/>
          </p:cNvSpPr>
          <p:nvPr/>
        </p:nvSpPr>
        <p:spPr bwMode="auto">
          <a:xfrm>
            <a:off x="0" y="0"/>
            <a:ext cx="12192000" cy="2133600"/>
          </a:xfrm>
          <a:prstGeom prst="rect">
            <a:avLst/>
          </a:prstGeom>
          <a:gradFill rotWithShape="0">
            <a:gsLst>
              <a:gs pos="0">
                <a:srgbClr val="40458C"/>
              </a:gs>
              <a:gs pos="100000">
                <a:srgbClr val="FFFFFF"/>
              </a:gs>
            </a:gsLst>
            <a:lin ang="540000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1082" name="Group 58">
            <a:extLst>
              <a:ext uri="{FF2B5EF4-FFF2-40B4-BE49-F238E27FC236}">
                <a16:creationId xmlns:a16="http://schemas.microsoft.com/office/drawing/2014/main" id="{60E594F3-3FB9-A64F-BB9F-1A333B7AD188}"/>
              </a:ext>
            </a:extLst>
          </p:cNvPr>
          <p:cNvGrpSpPr>
            <a:grpSpLocks/>
          </p:cNvGrpSpPr>
          <p:nvPr/>
        </p:nvGrpSpPr>
        <p:grpSpPr bwMode="auto">
          <a:xfrm>
            <a:off x="1117600" y="0"/>
            <a:ext cx="2232025" cy="6473825"/>
            <a:chOff x="704" y="0"/>
            <a:chExt cx="1406" cy="4078"/>
          </a:xfrm>
        </p:grpSpPr>
        <p:sp>
          <p:nvSpPr>
            <p:cNvPr id="1083" name="Rectangle 59">
              <a:extLst>
                <a:ext uri="{FF2B5EF4-FFF2-40B4-BE49-F238E27FC236}">
                  <a16:creationId xmlns:a16="http://schemas.microsoft.com/office/drawing/2014/main" id="{7F6AB2D7-A867-D6B1-7556-21156DE002F6}"/>
                </a:ext>
              </a:extLst>
            </p:cNvPr>
            <p:cNvSpPr>
              <a:spLocks noChangeArrowheads="1"/>
            </p:cNvSpPr>
            <p:nvPr/>
          </p:nvSpPr>
          <p:spPr bwMode="auto">
            <a:xfrm rot="5400000">
              <a:off x="1315" y="2191"/>
              <a:ext cx="184" cy="1406"/>
            </a:xfrm>
            <a:prstGeom prst="rect">
              <a:avLst/>
            </a:prstGeom>
            <a:solidFill>
              <a:srgbClr val="40458C">
                <a:alpha val="50000"/>
              </a:srgbClr>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84" name="Rectangle 60">
              <a:extLst>
                <a:ext uri="{FF2B5EF4-FFF2-40B4-BE49-F238E27FC236}">
                  <a16:creationId xmlns:a16="http://schemas.microsoft.com/office/drawing/2014/main" id="{3691B337-FFD1-7B51-EBA3-1D53786290A2}"/>
                </a:ext>
              </a:extLst>
            </p:cNvPr>
            <p:cNvSpPr>
              <a:spLocks noChangeArrowheads="1"/>
            </p:cNvSpPr>
            <p:nvPr/>
          </p:nvSpPr>
          <p:spPr bwMode="auto">
            <a:xfrm rot="5400000">
              <a:off x="1325" y="2386"/>
              <a:ext cx="164" cy="1406"/>
            </a:xfrm>
            <a:prstGeom prst="rect">
              <a:avLst/>
            </a:prstGeom>
            <a:solidFill>
              <a:srgbClr val="40458C">
                <a:alpha val="50000"/>
              </a:srgbClr>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85" name="Rectangle 61">
              <a:extLst>
                <a:ext uri="{FF2B5EF4-FFF2-40B4-BE49-F238E27FC236}">
                  <a16:creationId xmlns:a16="http://schemas.microsoft.com/office/drawing/2014/main" id="{8759D0E6-CB85-9170-E426-F5F49F66AB3A}"/>
                </a:ext>
              </a:extLst>
            </p:cNvPr>
            <p:cNvSpPr>
              <a:spLocks noChangeArrowheads="1"/>
            </p:cNvSpPr>
            <p:nvPr/>
          </p:nvSpPr>
          <p:spPr bwMode="auto">
            <a:xfrm rot="5400000">
              <a:off x="1334" y="2564"/>
              <a:ext cx="146" cy="1406"/>
            </a:xfrm>
            <a:prstGeom prst="rect">
              <a:avLst/>
            </a:prstGeom>
            <a:solidFill>
              <a:srgbClr val="40458C">
                <a:alpha val="50000"/>
              </a:srgbClr>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86" name="Rectangle 62">
              <a:extLst>
                <a:ext uri="{FF2B5EF4-FFF2-40B4-BE49-F238E27FC236}">
                  <a16:creationId xmlns:a16="http://schemas.microsoft.com/office/drawing/2014/main" id="{874DB789-CA5D-52F2-1E3D-C56FE86B6687}"/>
                </a:ext>
              </a:extLst>
            </p:cNvPr>
            <p:cNvSpPr>
              <a:spLocks noChangeArrowheads="1"/>
            </p:cNvSpPr>
            <p:nvPr/>
          </p:nvSpPr>
          <p:spPr bwMode="auto">
            <a:xfrm rot="5400000">
              <a:off x="1343" y="2723"/>
              <a:ext cx="128" cy="1406"/>
            </a:xfrm>
            <a:prstGeom prst="rect">
              <a:avLst/>
            </a:prstGeom>
            <a:solidFill>
              <a:srgbClr val="40458C">
                <a:alpha val="50000"/>
              </a:srgbClr>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87" name="Rectangle 63">
              <a:extLst>
                <a:ext uri="{FF2B5EF4-FFF2-40B4-BE49-F238E27FC236}">
                  <a16:creationId xmlns:a16="http://schemas.microsoft.com/office/drawing/2014/main" id="{D7296360-36E4-175B-9CD9-93840FD18115}"/>
                </a:ext>
              </a:extLst>
            </p:cNvPr>
            <p:cNvSpPr>
              <a:spLocks noChangeArrowheads="1"/>
            </p:cNvSpPr>
            <p:nvPr/>
          </p:nvSpPr>
          <p:spPr bwMode="auto">
            <a:xfrm rot="5400000">
              <a:off x="1352" y="2864"/>
              <a:ext cx="110" cy="1406"/>
            </a:xfrm>
            <a:prstGeom prst="rect">
              <a:avLst/>
            </a:prstGeom>
            <a:solidFill>
              <a:srgbClr val="40458C">
                <a:alpha val="50000"/>
              </a:srgbClr>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88" name="Rectangle 64">
              <a:extLst>
                <a:ext uri="{FF2B5EF4-FFF2-40B4-BE49-F238E27FC236}">
                  <a16:creationId xmlns:a16="http://schemas.microsoft.com/office/drawing/2014/main" id="{68908437-8AE6-A953-6EFD-4EE45FAC1731}"/>
                </a:ext>
              </a:extLst>
            </p:cNvPr>
            <p:cNvSpPr>
              <a:spLocks noChangeArrowheads="1"/>
            </p:cNvSpPr>
            <p:nvPr/>
          </p:nvSpPr>
          <p:spPr bwMode="auto">
            <a:xfrm rot="5400000">
              <a:off x="1361" y="2987"/>
              <a:ext cx="92" cy="1406"/>
            </a:xfrm>
            <a:prstGeom prst="rect">
              <a:avLst/>
            </a:prstGeom>
            <a:solidFill>
              <a:srgbClr val="40458C">
                <a:alpha val="50000"/>
              </a:srgbClr>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89" name="Rectangle 65">
              <a:extLst>
                <a:ext uri="{FF2B5EF4-FFF2-40B4-BE49-F238E27FC236}">
                  <a16:creationId xmlns:a16="http://schemas.microsoft.com/office/drawing/2014/main" id="{0BE601C0-23A5-905E-A35F-CA0DA27EF5E4}"/>
                </a:ext>
              </a:extLst>
            </p:cNvPr>
            <p:cNvSpPr>
              <a:spLocks noChangeArrowheads="1"/>
            </p:cNvSpPr>
            <p:nvPr/>
          </p:nvSpPr>
          <p:spPr bwMode="auto">
            <a:xfrm rot="5400000">
              <a:off x="17" y="687"/>
              <a:ext cx="2780" cy="1406"/>
            </a:xfrm>
            <a:prstGeom prst="rect">
              <a:avLst/>
            </a:prstGeom>
            <a:solidFill>
              <a:srgbClr val="40458C">
                <a:alpha val="50000"/>
              </a:srgbClr>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90" name="Rectangle 66">
              <a:extLst>
                <a:ext uri="{FF2B5EF4-FFF2-40B4-BE49-F238E27FC236}">
                  <a16:creationId xmlns:a16="http://schemas.microsoft.com/office/drawing/2014/main" id="{CC766A8E-ED10-1195-E130-5A19FE421C96}"/>
                </a:ext>
              </a:extLst>
            </p:cNvPr>
            <p:cNvSpPr>
              <a:spLocks noChangeArrowheads="1"/>
            </p:cNvSpPr>
            <p:nvPr/>
          </p:nvSpPr>
          <p:spPr bwMode="auto">
            <a:xfrm rot="5400000">
              <a:off x="1391" y="3324"/>
              <a:ext cx="32" cy="1406"/>
            </a:xfrm>
            <a:prstGeom prst="rect">
              <a:avLst/>
            </a:prstGeom>
            <a:solidFill>
              <a:srgbClr val="40458C">
                <a:alpha val="50000"/>
              </a:srgbClr>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91" name="Rectangle 67">
              <a:extLst>
                <a:ext uri="{FF2B5EF4-FFF2-40B4-BE49-F238E27FC236}">
                  <a16:creationId xmlns:a16="http://schemas.microsoft.com/office/drawing/2014/main" id="{1F557BA2-1C08-BE46-E291-CB09ADBDCAFC}"/>
                </a:ext>
              </a:extLst>
            </p:cNvPr>
            <p:cNvSpPr>
              <a:spLocks noChangeArrowheads="1"/>
            </p:cNvSpPr>
            <p:nvPr/>
          </p:nvSpPr>
          <p:spPr bwMode="auto">
            <a:xfrm rot="5400000">
              <a:off x="1382" y="3262"/>
              <a:ext cx="50" cy="1406"/>
            </a:xfrm>
            <a:prstGeom prst="rect">
              <a:avLst/>
            </a:prstGeom>
            <a:solidFill>
              <a:srgbClr val="40458C">
                <a:alpha val="50000"/>
              </a:srgbClr>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92" name="Rectangle 68">
              <a:extLst>
                <a:ext uri="{FF2B5EF4-FFF2-40B4-BE49-F238E27FC236}">
                  <a16:creationId xmlns:a16="http://schemas.microsoft.com/office/drawing/2014/main" id="{E6794AFD-7AA9-2DF0-E01D-8D084FB6D18B}"/>
                </a:ext>
              </a:extLst>
            </p:cNvPr>
            <p:cNvSpPr>
              <a:spLocks noChangeArrowheads="1"/>
            </p:cNvSpPr>
            <p:nvPr/>
          </p:nvSpPr>
          <p:spPr bwMode="auto">
            <a:xfrm rot="5400000">
              <a:off x="1374" y="3184"/>
              <a:ext cx="66" cy="1406"/>
            </a:xfrm>
            <a:prstGeom prst="rect">
              <a:avLst/>
            </a:prstGeom>
            <a:solidFill>
              <a:srgbClr val="40458C">
                <a:alpha val="50000"/>
              </a:srgbClr>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93" name="Rectangle 69">
              <a:extLst>
                <a:ext uri="{FF2B5EF4-FFF2-40B4-BE49-F238E27FC236}">
                  <a16:creationId xmlns:a16="http://schemas.microsoft.com/office/drawing/2014/main" id="{130AD3BE-2B22-EC3B-791C-B721A658C04C}"/>
                </a:ext>
              </a:extLst>
            </p:cNvPr>
            <p:cNvSpPr>
              <a:spLocks noChangeArrowheads="1"/>
            </p:cNvSpPr>
            <p:nvPr/>
          </p:nvSpPr>
          <p:spPr bwMode="auto">
            <a:xfrm rot="5400000">
              <a:off x="1369" y="3092"/>
              <a:ext cx="75" cy="1406"/>
            </a:xfrm>
            <a:prstGeom prst="rect">
              <a:avLst/>
            </a:prstGeom>
            <a:solidFill>
              <a:srgbClr val="40458C">
                <a:alpha val="50000"/>
              </a:srgbClr>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94" name="Rectangle 70">
              <a:extLst>
                <a:ext uri="{FF2B5EF4-FFF2-40B4-BE49-F238E27FC236}">
                  <a16:creationId xmlns:a16="http://schemas.microsoft.com/office/drawing/2014/main" id="{D2EF5A36-1F6C-8392-68C6-9E9FC4AD5F94}"/>
                </a:ext>
              </a:extLst>
            </p:cNvPr>
            <p:cNvSpPr>
              <a:spLocks noChangeArrowheads="1"/>
            </p:cNvSpPr>
            <p:nvPr/>
          </p:nvSpPr>
          <p:spPr bwMode="auto">
            <a:xfrm rot="5400000">
              <a:off x="1400" y="3368"/>
              <a:ext cx="14" cy="1406"/>
            </a:xfrm>
            <a:prstGeom prst="rect">
              <a:avLst/>
            </a:prstGeom>
            <a:solidFill>
              <a:srgbClr val="40458C">
                <a:alpha val="50000"/>
              </a:srgbClr>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1095" name="Rectangle 71">
            <a:extLst>
              <a:ext uri="{FF2B5EF4-FFF2-40B4-BE49-F238E27FC236}">
                <a16:creationId xmlns:a16="http://schemas.microsoft.com/office/drawing/2014/main" id="{E25343A1-FFE4-54F2-FD90-6008B59E5178}"/>
              </a:ext>
            </a:extLst>
          </p:cNvPr>
          <p:cNvSpPr>
            <a:spLocks noChangeArrowheads="1"/>
          </p:cNvSpPr>
          <p:nvPr/>
        </p:nvSpPr>
        <p:spPr bwMode="auto">
          <a:xfrm>
            <a:off x="8669338" y="2514600"/>
            <a:ext cx="471487" cy="122238"/>
          </a:xfrm>
          <a:prstGeom prst="rect">
            <a:avLst/>
          </a:prstGeom>
          <a:solidFill>
            <a:srgbClr val="40458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96" name="Rectangle 72">
            <a:extLst>
              <a:ext uri="{FF2B5EF4-FFF2-40B4-BE49-F238E27FC236}">
                <a16:creationId xmlns:a16="http://schemas.microsoft.com/office/drawing/2014/main" id="{E6392BC8-3C92-E8E9-2E7E-DFAE02133669}"/>
              </a:ext>
            </a:extLst>
          </p:cNvPr>
          <p:cNvSpPr>
            <a:spLocks noChangeArrowheads="1"/>
          </p:cNvSpPr>
          <p:nvPr/>
        </p:nvSpPr>
        <p:spPr bwMode="auto">
          <a:xfrm>
            <a:off x="9193213" y="2514600"/>
            <a:ext cx="420687" cy="122238"/>
          </a:xfrm>
          <a:prstGeom prst="rect">
            <a:avLst/>
          </a:prstGeom>
          <a:solidFill>
            <a:srgbClr val="40458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97" name="Rectangle 73">
            <a:extLst>
              <a:ext uri="{FF2B5EF4-FFF2-40B4-BE49-F238E27FC236}">
                <a16:creationId xmlns:a16="http://schemas.microsoft.com/office/drawing/2014/main" id="{F7525C3C-D81F-57C7-023E-FE1C83E7BD4B}"/>
              </a:ext>
            </a:extLst>
          </p:cNvPr>
          <p:cNvSpPr>
            <a:spLocks noChangeArrowheads="1"/>
          </p:cNvSpPr>
          <p:nvPr/>
        </p:nvSpPr>
        <p:spPr bwMode="auto">
          <a:xfrm>
            <a:off x="9666288" y="2514600"/>
            <a:ext cx="376237" cy="122238"/>
          </a:xfrm>
          <a:prstGeom prst="rect">
            <a:avLst/>
          </a:prstGeom>
          <a:solidFill>
            <a:srgbClr val="40458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98" name="Rectangle 74">
            <a:extLst>
              <a:ext uri="{FF2B5EF4-FFF2-40B4-BE49-F238E27FC236}">
                <a16:creationId xmlns:a16="http://schemas.microsoft.com/office/drawing/2014/main" id="{5E60368D-D88C-81F7-E579-34BF2F2E1E25}"/>
              </a:ext>
            </a:extLst>
          </p:cNvPr>
          <p:cNvSpPr>
            <a:spLocks noChangeArrowheads="1"/>
          </p:cNvSpPr>
          <p:nvPr/>
        </p:nvSpPr>
        <p:spPr bwMode="auto">
          <a:xfrm>
            <a:off x="10094913" y="2514600"/>
            <a:ext cx="331787" cy="122238"/>
          </a:xfrm>
          <a:prstGeom prst="rect">
            <a:avLst/>
          </a:prstGeom>
          <a:solidFill>
            <a:srgbClr val="40458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99" name="Rectangle 75">
            <a:extLst>
              <a:ext uri="{FF2B5EF4-FFF2-40B4-BE49-F238E27FC236}">
                <a16:creationId xmlns:a16="http://schemas.microsoft.com/office/drawing/2014/main" id="{C997A3CB-E6C3-F980-8660-270C8682C385}"/>
              </a:ext>
            </a:extLst>
          </p:cNvPr>
          <p:cNvSpPr>
            <a:spLocks noChangeArrowheads="1"/>
          </p:cNvSpPr>
          <p:nvPr/>
        </p:nvSpPr>
        <p:spPr bwMode="auto">
          <a:xfrm>
            <a:off x="10477500" y="2514600"/>
            <a:ext cx="285750" cy="122238"/>
          </a:xfrm>
          <a:prstGeom prst="rect">
            <a:avLst/>
          </a:prstGeom>
          <a:solidFill>
            <a:srgbClr val="40458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00" name="Rectangle 76">
            <a:extLst>
              <a:ext uri="{FF2B5EF4-FFF2-40B4-BE49-F238E27FC236}">
                <a16:creationId xmlns:a16="http://schemas.microsoft.com/office/drawing/2014/main" id="{7BB545F1-E50C-5D4B-42E9-8F3AE63491CB}"/>
              </a:ext>
            </a:extLst>
          </p:cNvPr>
          <p:cNvSpPr>
            <a:spLocks noChangeArrowheads="1"/>
          </p:cNvSpPr>
          <p:nvPr/>
        </p:nvSpPr>
        <p:spPr bwMode="auto">
          <a:xfrm>
            <a:off x="10812463" y="2514600"/>
            <a:ext cx="241300" cy="122238"/>
          </a:xfrm>
          <a:prstGeom prst="rect">
            <a:avLst/>
          </a:prstGeom>
          <a:solidFill>
            <a:srgbClr val="40458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01" name="Rectangle 77">
            <a:extLst>
              <a:ext uri="{FF2B5EF4-FFF2-40B4-BE49-F238E27FC236}">
                <a16:creationId xmlns:a16="http://schemas.microsoft.com/office/drawing/2014/main" id="{D23C886A-5CCB-DFBA-C86C-E390CDFC32F2}"/>
              </a:ext>
            </a:extLst>
          </p:cNvPr>
          <p:cNvSpPr>
            <a:spLocks noChangeArrowheads="1"/>
          </p:cNvSpPr>
          <p:nvPr/>
        </p:nvSpPr>
        <p:spPr bwMode="auto">
          <a:xfrm>
            <a:off x="4064000" y="2514600"/>
            <a:ext cx="4552950" cy="122238"/>
          </a:xfrm>
          <a:prstGeom prst="rect">
            <a:avLst/>
          </a:prstGeom>
          <a:solidFill>
            <a:srgbClr val="40458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02" name="Rectangle 78">
            <a:extLst>
              <a:ext uri="{FF2B5EF4-FFF2-40B4-BE49-F238E27FC236}">
                <a16:creationId xmlns:a16="http://schemas.microsoft.com/office/drawing/2014/main" id="{6AB8D36D-7874-C5E3-4B09-5EF0B2B5449D}"/>
              </a:ext>
            </a:extLst>
          </p:cNvPr>
          <p:cNvSpPr>
            <a:spLocks noChangeArrowheads="1"/>
          </p:cNvSpPr>
          <p:nvPr/>
        </p:nvSpPr>
        <p:spPr bwMode="auto">
          <a:xfrm>
            <a:off x="11749088" y="2514600"/>
            <a:ext cx="85725" cy="122238"/>
          </a:xfrm>
          <a:prstGeom prst="rect">
            <a:avLst/>
          </a:prstGeom>
          <a:solidFill>
            <a:srgbClr val="40458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03" name="Rectangle 79">
            <a:extLst>
              <a:ext uri="{FF2B5EF4-FFF2-40B4-BE49-F238E27FC236}">
                <a16:creationId xmlns:a16="http://schemas.microsoft.com/office/drawing/2014/main" id="{FAB91B9B-BB76-DFB0-A74E-2F80D430AC96}"/>
              </a:ext>
            </a:extLst>
          </p:cNvPr>
          <p:cNvSpPr>
            <a:spLocks noChangeArrowheads="1"/>
          </p:cNvSpPr>
          <p:nvPr/>
        </p:nvSpPr>
        <p:spPr bwMode="auto">
          <a:xfrm>
            <a:off x="11568113" y="2514600"/>
            <a:ext cx="133350" cy="122238"/>
          </a:xfrm>
          <a:prstGeom prst="rect">
            <a:avLst/>
          </a:prstGeom>
          <a:solidFill>
            <a:srgbClr val="40458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04" name="Rectangle 80">
            <a:extLst>
              <a:ext uri="{FF2B5EF4-FFF2-40B4-BE49-F238E27FC236}">
                <a16:creationId xmlns:a16="http://schemas.microsoft.com/office/drawing/2014/main" id="{1C3EA900-FBAD-895F-AC24-E06D47D438D9}"/>
              </a:ext>
            </a:extLst>
          </p:cNvPr>
          <p:cNvSpPr>
            <a:spLocks noChangeArrowheads="1"/>
          </p:cNvSpPr>
          <p:nvPr/>
        </p:nvSpPr>
        <p:spPr bwMode="auto">
          <a:xfrm>
            <a:off x="11347450" y="2514600"/>
            <a:ext cx="173038" cy="122238"/>
          </a:xfrm>
          <a:prstGeom prst="rect">
            <a:avLst/>
          </a:prstGeom>
          <a:solidFill>
            <a:srgbClr val="40458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05" name="Rectangle 81">
            <a:extLst>
              <a:ext uri="{FF2B5EF4-FFF2-40B4-BE49-F238E27FC236}">
                <a16:creationId xmlns:a16="http://schemas.microsoft.com/office/drawing/2014/main" id="{29184B43-1D04-9F96-400B-BA0F5F313CB8}"/>
              </a:ext>
            </a:extLst>
          </p:cNvPr>
          <p:cNvSpPr>
            <a:spLocks noChangeArrowheads="1"/>
          </p:cNvSpPr>
          <p:nvPr/>
        </p:nvSpPr>
        <p:spPr bwMode="auto">
          <a:xfrm>
            <a:off x="11101388" y="2514600"/>
            <a:ext cx="193675" cy="122238"/>
          </a:xfrm>
          <a:prstGeom prst="rect">
            <a:avLst/>
          </a:prstGeom>
          <a:solidFill>
            <a:srgbClr val="40458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06" name="Rectangle 82">
            <a:extLst>
              <a:ext uri="{FF2B5EF4-FFF2-40B4-BE49-F238E27FC236}">
                <a16:creationId xmlns:a16="http://schemas.microsoft.com/office/drawing/2014/main" id="{0452103B-284B-E274-5FCD-B1D6D77C301A}"/>
              </a:ext>
            </a:extLst>
          </p:cNvPr>
          <p:cNvSpPr>
            <a:spLocks noChangeArrowheads="1"/>
          </p:cNvSpPr>
          <p:nvPr/>
        </p:nvSpPr>
        <p:spPr bwMode="auto">
          <a:xfrm>
            <a:off x="11882438" y="2514600"/>
            <a:ext cx="44450" cy="122238"/>
          </a:xfrm>
          <a:prstGeom prst="rect">
            <a:avLst/>
          </a:prstGeom>
          <a:solidFill>
            <a:srgbClr val="40458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1107" name="Group 83">
            <a:extLst>
              <a:ext uri="{FF2B5EF4-FFF2-40B4-BE49-F238E27FC236}">
                <a16:creationId xmlns:a16="http://schemas.microsoft.com/office/drawing/2014/main" id="{B3197FD0-CEA9-16D1-7F21-4A72E1B4E8CB}"/>
              </a:ext>
            </a:extLst>
          </p:cNvPr>
          <p:cNvGrpSpPr>
            <a:grpSpLocks/>
          </p:cNvGrpSpPr>
          <p:nvPr/>
        </p:nvGrpSpPr>
        <p:grpSpPr bwMode="auto">
          <a:xfrm>
            <a:off x="1117600" y="0"/>
            <a:ext cx="2232025" cy="6473825"/>
            <a:chOff x="704" y="0"/>
            <a:chExt cx="1406" cy="4078"/>
          </a:xfrm>
        </p:grpSpPr>
        <p:sp>
          <p:nvSpPr>
            <p:cNvPr id="1108" name="Rectangle 84">
              <a:extLst>
                <a:ext uri="{FF2B5EF4-FFF2-40B4-BE49-F238E27FC236}">
                  <a16:creationId xmlns:a16="http://schemas.microsoft.com/office/drawing/2014/main" id="{E06BEEB6-8CF4-9F3E-90D2-0FE6E882B387}"/>
                </a:ext>
              </a:extLst>
            </p:cNvPr>
            <p:cNvSpPr>
              <a:spLocks noChangeArrowheads="1"/>
            </p:cNvSpPr>
            <p:nvPr/>
          </p:nvSpPr>
          <p:spPr bwMode="auto">
            <a:xfrm rot="5400000">
              <a:off x="1315" y="2191"/>
              <a:ext cx="184" cy="1406"/>
            </a:xfrm>
            <a:prstGeom prst="rect">
              <a:avLst/>
            </a:prstGeom>
            <a:solidFill>
              <a:srgbClr val="40458C">
                <a:alpha val="50000"/>
              </a:srgbClr>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09" name="Rectangle 85">
              <a:extLst>
                <a:ext uri="{FF2B5EF4-FFF2-40B4-BE49-F238E27FC236}">
                  <a16:creationId xmlns:a16="http://schemas.microsoft.com/office/drawing/2014/main" id="{EC568DA5-EFE6-67B3-F0BC-FCFADE886669}"/>
                </a:ext>
              </a:extLst>
            </p:cNvPr>
            <p:cNvSpPr>
              <a:spLocks noChangeArrowheads="1"/>
            </p:cNvSpPr>
            <p:nvPr/>
          </p:nvSpPr>
          <p:spPr bwMode="auto">
            <a:xfrm rot="5400000">
              <a:off x="1325" y="2386"/>
              <a:ext cx="164" cy="1406"/>
            </a:xfrm>
            <a:prstGeom prst="rect">
              <a:avLst/>
            </a:prstGeom>
            <a:solidFill>
              <a:srgbClr val="40458C">
                <a:alpha val="50000"/>
              </a:srgbClr>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10" name="Rectangle 86">
              <a:extLst>
                <a:ext uri="{FF2B5EF4-FFF2-40B4-BE49-F238E27FC236}">
                  <a16:creationId xmlns:a16="http://schemas.microsoft.com/office/drawing/2014/main" id="{A2F60BCB-3FCC-1656-5292-EE58767DAD77}"/>
                </a:ext>
              </a:extLst>
            </p:cNvPr>
            <p:cNvSpPr>
              <a:spLocks noChangeArrowheads="1"/>
            </p:cNvSpPr>
            <p:nvPr/>
          </p:nvSpPr>
          <p:spPr bwMode="auto">
            <a:xfrm rot="5400000">
              <a:off x="1334" y="2564"/>
              <a:ext cx="146" cy="1406"/>
            </a:xfrm>
            <a:prstGeom prst="rect">
              <a:avLst/>
            </a:prstGeom>
            <a:solidFill>
              <a:srgbClr val="40458C">
                <a:alpha val="50000"/>
              </a:srgbClr>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11" name="Rectangle 87">
              <a:extLst>
                <a:ext uri="{FF2B5EF4-FFF2-40B4-BE49-F238E27FC236}">
                  <a16:creationId xmlns:a16="http://schemas.microsoft.com/office/drawing/2014/main" id="{8DE0631B-C7E0-FF66-70EA-03D5E8F768E2}"/>
                </a:ext>
              </a:extLst>
            </p:cNvPr>
            <p:cNvSpPr>
              <a:spLocks noChangeArrowheads="1"/>
            </p:cNvSpPr>
            <p:nvPr/>
          </p:nvSpPr>
          <p:spPr bwMode="auto">
            <a:xfrm rot="5400000">
              <a:off x="1343" y="2723"/>
              <a:ext cx="128" cy="1406"/>
            </a:xfrm>
            <a:prstGeom prst="rect">
              <a:avLst/>
            </a:prstGeom>
            <a:solidFill>
              <a:srgbClr val="40458C">
                <a:alpha val="50000"/>
              </a:srgbClr>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12" name="Rectangle 88">
              <a:extLst>
                <a:ext uri="{FF2B5EF4-FFF2-40B4-BE49-F238E27FC236}">
                  <a16:creationId xmlns:a16="http://schemas.microsoft.com/office/drawing/2014/main" id="{5DA5E073-9BEB-5D70-7ED7-95169C1F7C19}"/>
                </a:ext>
              </a:extLst>
            </p:cNvPr>
            <p:cNvSpPr>
              <a:spLocks noChangeArrowheads="1"/>
            </p:cNvSpPr>
            <p:nvPr/>
          </p:nvSpPr>
          <p:spPr bwMode="auto">
            <a:xfrm rot="5400000">
              <a:off x="1352" y="2864"/>
              <a:ext cx="110" cy="1406"/>
            </a:xfrm>
            <a:prstGeom prst="rect">
              <a:avLst/>
            </a:prstGeom>
            <a:solidFill>
              <a:srgbClr val="40458C">
                <a:alpha val="50000"/>
              </a:srgbClr>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13" name="Rectangle 89">
              <a:extLst>
                <a:ext uri="{FF2B5EF4-FFF2-40B4-BE49-F238E27FC236}">
                  <a16:creationId xmlns:a16="http://schemas.microsoft.com/office/drawing/2014/main" id="{746F876B-9C03-1021-5FE9-EC61426B67E8}"/>
                </a:ext>
              </a:extLst>
            </p:cNvPr>
            <p:cNvSpPr>
              <a:spLocks noChangeArrowheads="1"/>
            </p:cNvSpPr>
            <p:nvPr/>
          </p:nvSpPr>
          <p:spPr bwMode="auto">
            <a:xfrm rot="5400000">
              <a:off x="1361" y="2987"/>
              <a:ext cx="92" cy="1406"/>
            </a:xfrm>
            <a:prstGeom prst="rect">
              <a:avLst/>
            </a:prstGeom>
            <a:solidFill>
              <a:srgbClr val="40458C">
                <a:alpha val="50000"/>
              </a:srgbClr>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14" name="Rectangle 90">
              <a:extLst>
                <a:ext uri="{FF2B5EF4-FFF2-40B4-BE49-F238E27FC236}">
                  <a16:creationId xmlns:a16="http://schemas.microsoft.com/office/drawing/2014/main" id="{9A3A02A7-76D9-2724-329C-4C2DF180895B}"/>
                </a:ext>
              </a:extLst>
            </p:cNvPr>
            <p:cNvSpPr>
              <a:spLocks noChangeArrowheads="1"/>
            </p:cNvSpPr>
            <p:nvPr/>
          </p:nvSpPr>
          <p:spPr bwMode="auto">
            <a:xfrm rot="5400000">
              <a:off x="17" y="687"/>
              <a:ext cx="2780" cy="1406"/>
            </a:xfrm>
            <a:prstGeom prst="rect">
              <a:avLst/>
            </a:prstGeom>
            <a:solidFill>
              <a:srgbClr val="40458C">
                <a:alpha val="50000"/>
              </a:srgbClr>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15" name="Rectangle 91">
              <a:extLst>
                <a:ext uri="{FF2B5EF4-FFF2-40B4-BE49-F238E27FC236}">
                  <a16:creationId xmlns:a16="http://schemas.microsoft.com/office/drawing/2014/main" id="{817BA984-EF9D-62EE-8809-07381C63EE14}"/>
                </a:ext>
              </a:extLst>
            </p:cNvPr>
            <p:cNvSpPr>
              <a:spLocks noChangeArrowheads="1"/>
            </p:cNvSpPr>
            <p:nvPr/>
          </p:nvSpPr>
          <p:spPr bwMode="auto">
            <a:xfrm rot="5400000">
              <a:off x="1391" y="3324"/>
              <a:ext cx="32" cy="1406"/>
            </a:xfrm>
            <a:prstGeom prst="rect">
              <a:avLst/>
            </a:prstGeom>
            <a:solidFill>
              <a:srgbClr val="40458C">
                <a:alpha val="50000"/>
              </a:srgbClr>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16" name="Rectangle 92">
              <a:extLst>
                <a:ext uri="{FF2B5EF4-FFF2-40B4-BE49-F238E27FC236}">
                  <a16:creationId xmlns:a16="http://schemas.microsoft.com/office/drawing/2014/main" id="{1CAAA257-0856-C02D-C755-FFA083E5677C}"/>
                </a:ext>
              </a:extLst>
            </p:cNvPr>
            <p:cNvSpPr>
              <a:spLocks noChangeArrowheads="1"/>
            </p:cNvSpPr>
            <p:nvPr/>
          </p:nvSpPr>
          <p:spPr bwMode="auto">
            <a:xfrm rot="5400000">
              <a:off x="1382" y="3262"/>
              <a:ext cx="50" cy="1406"/>
            </a:xfrm>
            <a:prstGeom prst="rect">
              <a:avLst/>
            </a:prstGeom>
            <a:solidFill>
              <a:srgbClr val="40458C">
                <a:alpha val="50000"/>
              </a:srgbClr>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17" name="Rectangle 93">
              <a:extLst>
                <a:ext uri="{FF2B5EF4-FFF2-40B4-BE49-F238E27FC236}">
                  <a16:creationId xmlns:a16="http://schemas.microsoft.com/office/drawing/2014/main" id="{A1F15B35-F1FB-5A0D-B1F8-CDD3B144795A}"/>
                </a:ext>
              </a:extLst>
            </p:cNvPr>
            <p:cNvSpPr>
              <a:spLocks noChangeArrowheads="1"/>
            </p:cNvSpPr>
            <p:nvPr/>
          </p:nvSpPr>
          <p:spPr bwMode="auto">
            <a:xfrm rot="5400000">
              <a:off x="1374" y="3184"/>
              <a:ext cx="66" cy="1406"/>
            </a:xfrm>
            <a:prstGeom prst="rect">
              <a:avLst/>
            </a:prstGeom>
            <a:solidFill>
              <a:srgbClr val="40458C">
                <a:alpha val="50000"/>
              </a:srgbClr>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18" name="Rectangle 94">
              <a:extLst>
                <a:ext uri="{FF2B5EF4-FFF2-40B4-BE49-F238E27FC236}">
                  <a16:creationId xmlns:a16="http://schemas.microsoft.com/office/drawing/2014/main" id="{0758ACE4-8403-8563-270A-A9281FF4D2C8}"/>
                </a:ext>
              </a:extLst>
            </p:cNvPr>
            <p:cNvSpPr>
              <a:spLocks noChangeArrowheads="1"/>
            </p:cNvSpPr>
            <p:nvPr/>
          </p:nvSpPr>
          <p:spPr bwMode="auto">
            <a:xfrm rot="5400000">
              <a:off x="1369" y="3092"/>
              <a:ext cx="75" cy="1406"/>
            </a:xfrm>
            <a:prstGeom prst="rect">
              <a:avLst/>
            </a:prstGeom>
            <a:solidFill>
              <a:srgbClr val="40458C">
                <a:alpha val="50000"/>
              </a:srgbClr>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19" name="Rectangle 95">
              <a:extLst>
                <a:ext uri="{FF2B5EF4-FFF2-40B4-BE49-F238E27FC236}">
                  <a16:creationId xmlns:a16="http://schemas.microsoft.com/office/drawing/2014/main" id="{02531BC3-EF5D-107B-CEE4-E0872A474DAA}"/>
                </a:ext>
              </a:extLst>
            </p:cNvPr>
            <p:cNvSpPr>
              <a:spLocks noChangeArrowheads="1"/>
            </p:cNvSpPr>
            <p:nvPr/>
          </p:nvSpPr>
          <p:spPr bwMode="auto">
            <a:xfrm rot="5400000">
              <a:off x="1400" y="3368"/>
              <a:ext cx="14" cy="1406"/>
            </a:xfrm>
            <a:prstGeom prst="rect">
              <a:avLst/>
            </a:prstGeom>
            <a:solidFill>
              <a:srgbClr val="40458C">
                <a:alpha val="50000"/>
              </a:srgbClr>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1120" name="Rectangle 96">
            <a:extLst>
              <a:ext uri="{FF2B5EF4-FFF2-40B4-BE49-F238E27FC236}">
                <a16:creationId xmlns:a16="http://schemas.microsoft.com/office/drawing/2014/main" id="{8BEDDBC6-9816-AD1A-31A4-3A84FD186D9E}"/>
              </a:ext>
            </a:extLst>
          </p:cNvPr>
          <p:cNvSpPr>
            <a:spLocks noGrp="1" noChangeArrowheads="1"/>
          </p:cNvSpPr>
          <p:nvPr>
            <p:ph type="title"/>
          </p:nvPr>
        </p:nvSpPr>
        <p:spPr bwMode="auto">
          <a:xfrm>
            <a:off x="3814763" y="152400"/>
            <a:ext cx="8199437" cy="1479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b" anchorCtr="0" compatLnSpc="1">
            <a:prstTxWarp prst="textNoShape">
              <a:avLst/>
            </a:prstTxWarp>
          </a:bodyPr>
          <a:lstStyle/>
          <a:p>
            <a:pPr lvl="0"/>
            <a:r>
              <a:rPr lang="en-GB" altLang="en-US"/>
              <a:t>Click to edit the title text format</a:t>
            </a:r>
          </a:p>
        </p:txBody>
      </p:sp>
      <p:sp>
        <p:nvSpPr>
          <p:cNvPr id="1121" name="Rectangle 97">
            <a:extLst>
              <a:ext uri="{FF2B5EF4-FFF2-40B4-BE49-F238E27FC236}">
                <a16:creationId xmlns:a16="http://schemas.microsoft.com/office/drawing/2014/main" id="{61479AE8-0D89-CF71-8501-84E642B233BB}"/>
              </a:ext>
            </a:extLst>
          </p:cNvPr>
          <p:cNvSpPr>
            <a:spLocks noGrp="1" noChangeArrowheads="1"/>
          </p:cNvSpPr>
          <p:nvPr>
            <p:ph type="body" idx="1"/>
          </p:nvPr>
        </p:nvSpPr>
        <p:spPr bwMode="auto">
          <a:xfrm>
            <a:off x="609600" y="1604963"/>
            <a:ext cx="10969625" cy="3973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200"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732" r:id="rId12"/>
  </p:sldLayoutIdLst>
  <p:txStyles>
    <p:titleStyle>
      <a:lvl1pPr algn="l" defTabSz="457200" rtl="0" fontAlgn="base">
        <a:lnSpc>
          <a:spcPct val="98000"/>
        </a:lnSpc>
        <a:spcBef>
          <a:spcPts val="25"/>
        </a:spcBef>
        <a:spcAft>
          <a:spcPts val="25"/>
        </a:spcAft>
        <a:buClr>
          <a:srgbClr val="000000"/>
        </a:buClr>
        <a:buSzPct val="100000"/>
        <a:buFont typeface="Times New Roman" panose="02020603050405020304" pitchFamily="18" charset="0"/>
        <a:defRPr kern="1200">
          <a:solidFill>
            <a:srgbClr val="40458C"/>
          </a:solidFill>
          <a:latin typeface="+mj-lt"/>
          <a:ea typeface="+mj-ea"/>
          <a:cs typeface="+mj-cs"/>
        </a:defRPr>
      </a:lvl1pPr>
      <a:lvl2pPr marL="742950" indent="-285750" algn="l" defTabSz="457200" rtl="0" fontAlgn="base">
        <a:lnSpc>
          <a:spcPct val="98000"/>
        </a:lnSpc>
        <a:spcBef>
          <a:spcPts val="25"/>
        </a:spcBef>
        <a:spcAft>
          <a:spcPts val="25"/>
        </a:spcAft>
        <a:buClr>
          <a:srgbClr val="000000"/>
        </a:buClr>
        <a:buSzPct val="100000"/>
        <a:buFont typeface="Times New Roman" panose="02020603050405020304" pitchFamily="18" charset="0"/>
        <a:defRPr>
          <a:solidFill>
            <a:srgbClr val="40458C"/>
          </a:solidFill>
          <a:latin typeface="Tahoma" panose="020B0604030504040204" pitchFamily="34" charset="0"/>
          <a:cs typeface="Noto Sans CJK SC" charset="0"/>
        </a:defRPr>
      </a:lvl2pPr>
      <a:lvl3pPr marL="1143000" indent="-228600" algn="l" defTabSz="457200" rtl="0" fontAlgn="base">
        <a:lnSpc>
          <a:spcPct val="98000"/>
        </a:lnSpc>
        <a:spcBef>
          <a:spcPts val="25"/>
        </a:spcBef>
        <a:spcAft>
          <a:spcPts val="25"/>
        </a:spcAft>
        <a:buClr>
          <a:srgbClr val="000000"/>
        </a:buClr>
        <a:buSzPct val="100000"/>
        <a:buFont typeface="Times New Roman" panose="02020603050405020304" pitchFamily="18" charset="0"/>
        <a:defRPr>
          <a:solidFill>
            <a:srgbClr val="40458C"/>
          </a:solidFill>
          <a:latin typeface="Tahoma" panose="020B0604030504040204" pitchFamily="34" charset="0"/>
          <a:cs typeface="Noto Sans CJK SC" charset="0"/>
        </a:defRPr>
      </a:lvl3pPr>
      <a:lvl4pPr marL="1600200" indent="-228600" algn="l" defTabSz="457200" rtl="0" fontAlgn="base">
        <a:lnSpc>
          <a:spcPct val="98000"/>
        </a:lnSpc>
        <a:spcBef>
          <a:spcPts val="25"/>
        </a:spcBef>
        <a:spcAft>
          <a:spcPts val="25"/>
        </a:spcAft>
        <a:buClr>
          <a:srgbClr val="000000"/>
        </a:buClr>
        <a:buSzPct val="100000"/>
        <a:buFont typeface="Times New Roman" panose="02020603050405020304" pitchFamily="18" charset="0"/>
        <a:defRPr>
          <a:solidFill>
            <a:srgbClr val="40458C"/>
          </a:solidFill>
          <a:latin typeface="Tahoma" panose="020B0604030504040204" pitchFamily="34" charset="0"/>
          <a:cs typeface="Noto Sans CJK SC" charset="0"/>
        </a:defRPr>
      </a:lvl4pPr>
      <a:lvl5pPr marL="2057400" indent="-228600" algn="l" defTabSz="457200" rtl="0" fontAlgn="base">
        <a:lnSpc>
          <a:spcPct val="98000"/>
        </a:lnSpc>
        <a:spcBef>
          <a:spcPts val="25"/>
        </a:spcBef>
        <a:spcAft>
          <a:spcPts val="25"/>
        </a:spcAft>
        <a:buClr>
          <a:srgbClr val="000000"/>
        </a:buClr>
        <a:buSzPct val="100000"/>
        <a:buFont typeface="Times New Roman" panose="02020603050405020304" pitchFamily="18" charset="0"/>
        <a:defRPr>
          <a:solidFill>
            <a:srgbClr val="40458C"/>
          </a:solidFill>
          <a:latin typeface="Tahoma" panose="020B0604030504040204" pitchFamily="34" charset="0"/>
          <a:cs typeface="Noto Sans CJK SC" charset="0"/>
        </a:defRPr>
      </a:lvl5pPr>
      <a:lvl6pPr marL="2514600" indent="-228600" algn="l" defTabSz="457200" rtl="0" fontAlgn="base">
        <a:lnSpc>
          <a:spcPct val="98000"/>
        </a:lnSpc>
        <a:spcBef>
          <a:spcPts val="25"/>
        </a:spcBef>
        <a:spcAft>
          <a:spcPts val="25"/>
        </a:spcAft>
        <a:buClr>
          <a:srgbClr val="000000"/>
        </a:buClr>
        <a:buSzPct val="100000"/>
        <a:buFont typeface="Times New Roman" panose="02020603050405020304" pitchFamily="18" charset="0"/>
        <a:defRPr>
          <a:solidFill>
            <a:srgbClr val="40458C"/>
          </a:solidFill>
          <a:latin typeface="Tahoma" panose="020B0604030504040204" pitchFamily="34" charset="0"/>
          <a:cs typeface="Noto Sans CJK SC" charset="0"/>
        </a:defRPr>
      </a:lvl6pPr>
      <a:lvl7pPr marL="2971800" indent="-228600" algn="l" defTabSz="457200" rtl="0" fontAlgn="base">
        <a:lnSpc>
          <a:spcPct val="98000"/>
        </a:lnSpc>
        <a:spcBef>
          <a:spcPts val="25"/>
        </a:spcBef>
        <a:spcAft>
          <a:spcPts val="25"/>
        </a:spcAft>
        <a:buClr>
          <a:srgbClr val="000000"/>
        </a:buClr>
        <a:buSzPct val="100000"/>
        <a:buFont typeface="Times New Roman" panose="02020603050405020304" pitchFamily="18" charset="0"/>
        <a:defRPr>
          <a:solidFill>
            <a:srgbClr val="40458C"/>
          </a:solidFill>
          <a:latin typeface="Tahoma" panose="020B0604030504040204" pitchFamily="34" charset="0"/>
          <a:cs typeface="Noto Sans CJK SC" charset="0"/>
        </a:defRPr>
      </a:lvl7pPr>
      <a:lvl8pPr marL="3429000" indent="-228600" algn="l" defTabSz="457200" rtl="0" fontAlgn="base">
        <a:lnSpc>
          <a:spcPct val="98000"/>
        </a:lnSpc>
        <a:spcBef>
          <a:spcPts val="25"/>
        </a:spcBef>
        <a:spcAft>
          <a:spcPts val="25"/>
        </a:spcAft>
        <a:buClr>
          <a:srgbClr val="000000"/>
        </a:buClr>
        <a:buSzPct val="100000"/>
        <a:buFont typeface="Times New Roman" panose="02020603050405020304" pitchFamily="18" charset="0"/>
        <a:defRPr>
          <a:solidFill>
            <a:srgbClr val="40458C"/>
          </a:solidFill>
          <a:latin typeface="Tahoma" panose="020B0604030504040204" pitchFamily="34" charset="0"/>
          <a:cs typeface="Noto Sans CJK SC" charset="0"/>
        </a:defRPr>
      </a:lvl8pPr>
      <a:lvl9pPr marL="3886200" indent="-228600" algn="l" defTabSz="457200" rtl="0" fontAlgn="base">
        <a:lnSpc>
          <a:spcPct val="98000"/>
        </a:lnSpc>
        <a:spcBef>
          <a:spcPts val="25"/>
        </a:spcBef>
        <a:spcAft>
          <a:spcPts val="25"/>
        </a:spcAft>
        <a:buClr>
          <a:srgbClr val="000000"/>
        </a:buClr>
        <a:buSzPct val="100000"/>
        <a:buFont typeface="Times New Roman" panose="02020603050405020304" pitchFamily="18" charset="0"/>
        <a:defRPr>
          <a:solidFill>
            <a:srgbClr val="40458C"/>
          </a:solidFill>
          <a:latin typeface="Tahoma" panose="020B0604030504040204" pitchFamily="34" charset="0"/>
          <a:cs typeface="Noto Sans CJK SC" charset="0"/>
        </a:defRPr>
      </a:lvl9pPr>
    </p:titleStyle>
    <p:bodyStyle>
      <a:lvl1pPr marL="342900" indent="-342900" algn="l" defTabSz="457200" rtl="0" fontAlgn="base" hangingPunct="0">
        <a:lnSpc>
          <a:spcPct val="98000"/>
        </a:lnSpc>
        <a:spcBef>
          <a:spcPts val="1438"/>
        </a:spcBef>
        <a:spcAft>
          <a:spcPts val="25"/>
        </a:spcAft>
        <a:buClr>
          <a:srgbClr val="000000"/>
        </a:buClr>
        <a:buSzPct val="100000"/>
        <a:buFont typeface="Times New Roman" panose="02020603050405020304" pitchFamily="18" charset="0"/>
        <a:defRPr sz="2800" kern="1200">
          <a:solidFill>
            <a:srgbClr val="40458C"/>
          </a:solidFill>
          <a:latin typeface="+mn-lt"/>
          <a:ea typeface="+mn-ea"/>
          <a:cs typeface="+mn-cs"/>
        </a:defRPr>
      </a:lvl1pPr>
      <a:lvl2pPr marL="742950" indent="-285750" algn="l" defTabSz="457200" rtl="0" fontAlgn="base" hangingPunct="0">
        <a:lnSpc>
          <a:spcPct val="98000"/>
        </a:lnSpc>
        <a:spcBef>
          <a:spcPts val="1150"/>
        </a:spcBef>
        <a:spcAft>
          <a:spcPts val="25"/>
        </a:spcAft>
        <a:buClr>
          <a:srgbClr val="000000"/>
        </a:buClr>
        <a:buSzPct val="100000"/>
        <a:buFont typeface="Times New Roman" panose="02020603050405020304" pitchFamily="18" charset="0"/>
        <a:defRPr sz="2000" kern="1200">
          <a:solidFill>
            <a:srgbClr val="40458C"/>
          </a:solidFill>
          <a:latin typeface="+mn-lt"/>
          <a:ea typeface="+mn-ea"/>
          <a:cs typeface="+mn-cs"/>
        </a:defRPr>
      </a:lvl2pPr>
      <a:lvl3pPr marL="1143000" indent="-228600" algn="l" defTabSz="457200" rtl="0" fontAlgn="base" hangingPunct="0">
        <a:lnSpc>
          <a:spcPct val="98000"/>
        </a:lnSpc>
        <a:spcBef>
          <a:spcPts val="875"/>
        </a:spcBef>
        <a:spcAft>
          <a:spcPts val="25"/>
        </a:spcAft>
        <a:buClr>
          <a:srgbClr val="000000"/>
        </a:buClr>
        <a:buSzPct val="100000"/>
        <a:buFont typeface="Times New Roman" panose="02020603050405020304" pitchFamily="18" charset="0"/>
        <a:defRPr kern="1200">
          <a:solidFill>
            <a:srgbClr val="40458C"/>
          </a:solidFill>
          <a:latin typeface="+mn-lt"/>
          <a:ea typeface="+mn-ea"/>
          <a:cs typeface="+mn-cs"/>
        </a:defRPr>
      </a:lvl3pPr>
      <a:lvl4pPr marL="1600200" indent="-228600" algn="l" defTabSz="457200" rtl="0" fontAlgn="base" hangingPunct="0">
        <a:lnSpc>
          <a:spcPct val="98000"/>
        </a:lnSpc>
        <a:spcBef>
          <a:spcPts val="588"/>
        </a:spcBef>
        <a:spcAft>
          <a:spcPts val="25"/>
        </a:spcAft>
        <a:buClr>
          <a:srgbClr val="000000"/>
        </a:buClr>
        <a:buSzPct val="100000"/>
        <a:buFont typeface="Times New Roman" panose="02020603050405020304" pitchFamily="18" charset="0"/>
        <a:defRPr kern="1200">
          <a:solidFill>
            <a:srgbClr val="40458C"/>
          </a:solidFill>
          <a:latin typeface="+mn-lt"/>
          <a:ea typeface="+mn-ea"/>
          <a:cs typeface="+mn-cs"/>
        </a:defRPr>
      </a:lvl4pPr>
      <a:lvl5pPr marL="2057400" indent="-228600" algn="l" defTabSz="457200" rtl="0" fontAlgn="base" hangingPunct="0">
        <a:lnSpc>
          <a:spcPct val="98000"/>
        </a:lnSpc>
        <a:spcBef>
          <a:spcPts val="300"/>
        </a:spcBef>
        <a:spcAft>
          <a:spcPts val="25"/>
        </a:spcAft>
        <a:buClr>
          <a:srgbClr val="000000"/>
        </a:buClr>
        <a:buSzPct val="100000"/>
        <a:buFont typeface="Times New Roman" panose="02020603050405020304" pitchFamily="18" charset="0"/>
        <a:defRPr sz="2000" kern="1200">
          <a:solidFill>
            <a:srgbClr val="40458C"/>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EB1DE3E1-F310-9A18-10CE-E6D3751825A4}"/>
              </a:ext>
            </a:extLst>
          </p:cNvPr>
          <p:cNvSpPr>
            <a:spLocks noGrp="1" noChangeArrowheads="1"/>
          </p:cNvSpPr>
          <p:nvPr>
            <p:ph type="title"/>
          </p:nvPr>
        </p:nvSpPr>
        <p:spPr bwMode="auto">
          <a:xfrm>
            <a:off x="1524000" y="1122363"/>
            <a:ext cx="9140825" cy="2384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GB" altLang="en-US"/>
              <a:t>Click to edit the title text format</a:t>
            </a:r>
          </a:p>
        </p:txBody>
      </p:sp>
      <p:sp>
        <p:nvSpPr>
          <p:cNvPr id="2050" name="Rectangle 2">
            <a:extLst>
              <a:ext uri="{FF2B5EF4-FFF2-40B4-BE49-F238E27FC236}">
                <a16:creationId xmlns:a16="http://schemas.microsoft.com/office/drawing/2014/main" id="{CC19BAE0-6319-C93F-EF44-7A56BC8DB436}"/>
              </a:ext>
            </a:extLst>
          </p:cNvPr>
          <p:cNvSpPr>
            <a:spLocks noGrp="1" noChangeArrowheads="1"/>
          </p:cNvSpPr>
          <p:nvPr>
            <p:ph type="dt"/>
          </p:nvPr>
        </p:nvSpPr>
        <p:spPr bwMode="auto">
          <a:xfrm>
            <a:off x="838200" y="6356350"/>
            <a:ext cx="27400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b="0">
                <a:solidFill>
                  <a:srgbClr val="8B8B8B"/>
                </a:solidFill>
                <a:latin typeface="+mn-lt"/>
                <a:cs typeface="DejaVu Sans" panose="020B0603030804020204" pitchFamily="34" charset="0"/>
              </a:defRPr>
            </a:lvl1pPr>
          </a:lstStyle>
          <a:p>
            <a:endParaRPr lang="en-US" altLang="en-US"/>
          </a:p>
        </p:txBody>
      </p:sp>
      <p:sp>
        <p:nvSpPr>
          <p:cNvPr id="2051" name="Rectangle 3">
            <a:extLst>
              <a:ext uri="{FF2B5EF4-FFF2-40B4-BE49-F238E27FC236}">
                <a16:creationId xmlns:a16="http://schemas.microsoft.com/office/drawing/2014/main" id="{166C5F45-9115-AF6C-C311-5AC4ADBACBA2}"/>
              </a:ext>
            </a:extLst>
          </p:cNvPr>
          <p:cNvSpPr>
            <a:spLocks noGrp="1" noChangeArrowheads="1"/>
          </p:cNvSpPr>
          <p:nvPr>
            <p:ph type="ftr"/>
          </p:nvPr>
        </p:nvSpPr>
        <p:spPr bwMode="auto">
          <a:xfrm>
            <a:off x="4038600" y="6356350"/>
            <a:ext cx="41116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b="0">
                <a:solidFill>
                  <a:srgbClr val="000000"/>
                </a:solidFill>
                <a:latin typeface="Times New Roman" panose="02020603050405020304" pitchFamily="18" charset="0"/>
                <a:cs typeface="DejaVu Sans" panose="020B0603030804020204" pitchFamily="34" charset="0"/>
              </a:defRPr>
            </a:lvl1pPr>
          </a:lstStyle>
          <a:p>
            <a:endParaRPr lang="en-US" altLang="en-US"/>
          </a:p>
        </p:txBody>
      </p:sp>
      <p:sp>
        <p:nvSpPr>
          <p:cNvPr id="2052" name="Rectangle 4">
            <a:extLst>
              <a:ext uri="{FF2B5EF4-FFF2-40B4-BE49-F238E27FC236}">
                <a16:creationId xmlns:a16="http://schemas.microsoft.com/office/drawing/2014/main" id="{C34500D6-C378-8AAE-18AC-2914408E5AD4}"/>
              </a:ext>
            </a:extLst>
          </p:cNvPr>
          <p:cNvSpPr>
            <a:spLocks noGrp="1" noChangeArrowheads="1"/>
          </p:cNvSpPr>
          <p:nvPr>
            <p:ph type="sldNum"/>
          </p:nvPr>
        </p:nvSpPr>
        <p:spPr bwMode="auto">
          <a:xfrm>
            <a:off x="8610600" y="6356350"/>
            <a:ext cx="27400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b="0">
                <a:solidFill>
                  <a:srgbClr val="8B8B8B"/>
                </a:solidFill>
                <a:latin typeface="+mn-lt"/>
                <a:cs typeface="DejaVu Sans" panose="020B0603030804020204" pitchFamily="34" charset="0"/>
              </a:defRPr>
            </a:lvl1pPr>
          </a:lstStyle>
          <a:p>
            <a:fld id="{ED8E1A1A-537D-43C6-9EBC-5E048BB7FE3F}" type="slidenum">
              <a:rPr lang="en-US" altLang="en-US"/>
              <a:pPr/>
              <a:t>‹#›</a:t>
            </a:fld>
            <a:endParaRPr lang="en-US" altLang="en-US"/>
          </a:p>
        </p:txBody>
      </p:sp>
      <p:sp>
        <p:nvSpPr>
          <p:cNvPr id="2053" name="Rectangle 5">
            <a:extLst>
              <a:ext uri="{FF2B5EF4-FFF2-40B4-BE49-F238E27FC236}">
                <a16:creationId xmlns:a16="http://schemas.microsoft.com/office/drawing/2014/main" id="{9A12029B-4C7B-A4B1-7FE7-AFC22CEFE560}"/>
              </a:ext>
            </a:extLst>
          </p:cNvPr>
          <p:cNvSpPr>
            <a:spLocks noGrp="1" noChangeArrowheads="1"/>
          </p:cNvSpPr>
          <p:nvPr>
            <p:ph type="body" idx="1"/>
          </p:nvPr>
        </p:nvSpPr>
        <p:spPr bwMode="auto">
          <a:xfrm>
            <a:off x="609600" y="1604963"/>
            <a:ext cx="10969625" cy="3973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2840"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733" r:id="rId12"/>
  </p:sldLayoutIdLst>
  <p:txStyles>
    <p:titleStyle>
      <a:lvl1pPr algn="l" defTabSz="457200" rtl="0" fontAlgn="base">
        <a:lnSpc>
          <a:spcPct val="98000"/>
        </a:lnSpc>
        <a:spcBef>
          <a:spcPts val="25"/>
        </a:spcBef>
        <a:spcAft>
          <a:spcPts val="25"/>
        </a:spcAft>
        <a:buClr>
          <a:srgbClr val="000000"/>
        </a:buClr>
        <a:buSzPct val="100000"/>
        <a:buFont typeface="Times New Roman" panose="02020603050405020304" pitchFamily="18" charset="0"/>
        <a:defRPr kern="1200">
          <a:solidFill>
            <a:srgbClr val="000000"/>
          </a:solidFill>
          <a:latin typeface="+mj-lt"/>
          <a:ea typeface="+mj-ea"/>
          <a:cs typeface="+mj-cs"/>
        </a:defRPr>
      </a:lvl1pPr>
      <a:lvl2pPr marL="742950" indent="-285750" algn="l" defTabSz="457200" rtl="0" fontAlgn="base">
        <a:lnSpc>
          <a:spcPct val="98000"/>
        </a:lnSpc>
        <a:spcBef>
          <a:spcPts val="25"/>
        </a:spcBef>
        <a:spcAft>
          <a:spcPts val="25"/>
        </a:spcAft>
        <a:buClr>
          <a:srgbClr val="000000"/>
        </a:buClr>
        <a:buSzPct val="100000"/>
        <a:buFont typeface="Times New Roman" panose="02020603050405020304" pitchFamily="18" charset="0"/>
        <a:defRPr>
          <a:solidFill>
            <a:srgbClr val="000000"/>
          </a:solidFill>
          <a:latin typeface="Calibri" panose="020F0502020204030204" pitchFamily="34" charset="0"/>
          <a:cs typeface="Noto Sans CJK SC" charset="0"/>
        </a:defRPr>
      </a:lvl2pPr>
      <a:lvl3pPr marL="1143000" indent="-228600" algn="l" defTabSz="457200" rtl="0" fontAlgn="base">
        <a:lnSpc>
          <a:spcPct val="98000"/>
        </a:lnSpc>
        <a:spcBef>
          <a:spcPts val="25"/>
        </a:spcBef>
        <a:spcAft>
          <a:spcPts val="25"/>
        </a:spcAft>
        <a:buClr>
          <a:srgbClr val="000000"/>
        </a:buClr>
        <a:buSzPct val="100000"/>
        <a:buFont typeface="Times New Roman" panose="02020603050405020304" pitchFamily="18" charset="0"/>
        <a:defRPr>
          <a:solidFill>
            <a:srgbClr val="000000"/>
          </a:solidFill>
          <a:latin typeface="Calibri" panose="020F0502020204030204" pitchFamily="34" charset="0"/>
          <a:cs typeface="Noto Sans CJK SC" charset="0"/>
        </a:defRPr>
      </a:lvl3pPr>
      <a:lvl4pPr marL="1600200" indent="-228600" algn="l" defTabSz="457200" rtl="0" fontAlgn="base">
        <a:lnSpc>
          <a:spcPct val="98000"/>
        </a:lnSpc>
        <a:spcBef>
          <a:spcPts val="25"/>
        </a:spcBef>
        <a:spcAft>
          <a:spcPts val="25"/>
        </a:spcAft>
        <a:buClr>
          <a:srgbClr val="000000"/>
        </a:buClr>
        <a:buSzPct val="100000"/>
        <a:buFont typeface="Times New Roman" panose="02020603050405020304" pitchFamily="18" charset="0"/>
        <a:defRPr>
          <a:solidFill>
            <a:srgbClr val="000000"/>
          </a:solidFill>
          <a:latin typeface="Calibri" panose="020F0502020204030204" pitchFamily="34" charset="0"/>
          <a:cs typeface="Noto Sans CJK SC" charset="0"/>
        </a:defRPr>
      </a:lvl4pPr>
      <a:lvl5pPr marL="2057400" indent="-228600" algn="l" defTabSz="457200" rtl="0" fontAlgn="base">
        <a:lnSpc>
          <a:spcPct val="98000"/>
        </a:lnSpc>
        <a:spcBef>
          <a:spcPts val="25"/>
        </a:spcBef>
        <a:spcAft>
          <a:spcPts val="25"/>
        </a:spcAft>
        <a:buClr>
          <a:srgbClr val="000000"/>
        </a:buClr>
        <a:buSzPct val="100000"/>
        <a:buFont typeface="Times New Roman" panose="02020603050405020304" pitchFamily="18" charset="0"/>
        <a:defRPr>
          <a:solidFill>
            <a:srgbClr val="000000"/>
          </a:solidFill>
          <a:latin typeface="Calibri" panose="020F0502020204030204" pitchFamily="34" charset="0"/>
          <a:cs typeface="Noto Sans CJK SC" charset="0"/>
        </a:defRPr>
      </a:lvl5pPr>
      <a:lvl6pPr marL="2514600" indent="-228600" algn="l" defTabSz="457200" rtl="0" fontAlgn="base">
        <a:lnSpc>
          <a:spcPct val="98000"/>
        </a:lnSpc>
        <a:spcBef>
          <a:spcPts val="25"/>
        </a:spcBef>
        <a:spcAft>
          <a:spcPts val="25"/>
        </a:spcAft>
        <a:buClr>
          <a:srgbClr val="000000"/>
        </a:buClr>
        <a:buSzPct val="100000"/>
        <a:buFont typeface="Times New Roman" panose="02020603050405020304" pitchFamily="18" charset="0"/>
        <a:defRPr>
          <a:solidFill>
            <a:srgbClr val="000000"/>
          </a:solidFill>
          <a:latin typeface="Calibri" panose="020F0502020204030204" pitchFamily="34" charset="0"/>
          <a:cs typeface="Noto Sans CJK SC" charset="0"/>
        </a:defRPr>
      </a:lvl6pPr>
      <a:lvl7pPr marL="2971800" indent="-228600" algn="l" defTabSz="457200" rtl="0" fontAlgn="base">
        <a:lnSpc>
          <a:spcPct val="98000"/>
        </a:lnSpc>
        <a:spcBef>
          <a:spcPts val="25"/>
        </a:spcBef>
        <a:spcAft>
          <a:spcPts val="25"/>
        </a:spcAft>
        <a:buClr>
          <a:srgbClr val="000000"/>
        </a:buClr>
        <a:buSzPct val="100000"/>
        <a:buFont typeface="Times New Roman" panose="02020603050405020304" pitchFamily="18" charset="0"/>
        <a:defRPr>
          <a:solidFill>
            <a:srgbClr val="000000"/>
          </a:solidFill>
          <a:latin typeface="Calibri" panose="020F0502020204030204" pitchFamily="34" charset="0"/>
          <a:cs typeface="Noto Sans CJK SC" charset="0"/>
        </a:defRPr>
      </a:lvl7pPr>
      <a:lvl8pPr marL="3429000" indent="-228600" algn="l" defTabSz="457200" rtl="0" fontAlgn="base">
        <a:lnSpc>
          <a:spcPct val="98000"/>
        </a:lnSpc>
        <a:spcBef>
          <a:spcPts val="25"/>
        </a:spcBef>
        <a:spcAft>
          <a:spcPts val="25"/>
        </a:spcAft>
        <a:buClr>
          <a:srgbClr val="000000"/>
        </a:buClr>
        <a:buSzPct val="100000"/>
        <a:buFont typeface="Times New Roman" panose="02020603050405020304" pitchFamily="18" charset="0"/>
        <a:defRPr>
          <a:solidFill>
            <a:srgbClr val="000000"/>
          </a:solidFill>
          <a:latin typeface="Calibri" panose="020F0502020204030204" pitchFamily="34" charset="0"/>
          <a:cs typeface="Noto Sans CJK SC" charset="0"/>
        </a:defRPr>
      </a:lvl8pPr>
      <a:lvl9pPr marL="3886200" indent="-228600" algn="l" defTabSz="457200" rtl="0" fontAlgn="base">
        <a:lnSpc>
          <a:spcPct val="98000"/>
        </a:lnSpc>
        <a:spcBef>
          <a:spcPts val="25"/>
        </a:spcBef>
        <a:spcAft>
          <a:spcPts val="25"/>
        </a:spcAft>
        <a:buClr>
          <a:srgbClr val="000000"/>
        </a:buClr>
        <a:buSzPct val="100000"/>
        <a:buFont typeface="Times New Roman" panose="02020603050405020304" pitchFamily="18" charset="0"/>
        <a:defRPr>
          <a:solidFill>
            <a:srgbClr val="000000"/>
          </a:solidFill>
          <a:latin typeface="Calibri" panose="020F0502020204030204" pitchFamily="34" charset="0"/>
          <a:cs typeface="Noto Sans CJK SC" charset="0"/>
        </a:defRPr>
      </a:lvl9pPr>
    </p:titleStyle>
    <p:bodyStyle>
      <a:lvl1pPr marL="342900" indent="-342900" algn="l" defTabSz="457200" rtl="0" fontAlgn="base">
        <a:lnSpc>
          <a:spcPct val="88000"/>
        </a:lnSpc>
        <a:spcBef>
          <a:spcPts val="1438"/>
        </a:spcBef>
        <a:spcAft>
          <a:spcPts val="25"/>
        </a:spcAft>
        <a:buClr>
          <a:srgbClr val="000000"/>
        </a:buClr>
        <a:buSzPct val="100000"/>
        <a:buFont typeface="Times New Roman" panose="02020603050405020304" pitchFamily="18" charset="0"/>
        <a:defRPr sz="2800" kern="1200">
          <a:solidFill>
            <a:srgbClr val="000000"/>
          </a:solidFill>
          <a:latin typeface="+mn-lt"/>
          <a:ea typeface="+mn-ea"/>
          <a:cs typeface="+mn-cs"/>
        </a:defRPr>
      </a:lvl1pPr>
      <a:lvl2pPr marL="742950" indent="-285750" algn="l" defTabSz="457200" rtl="0" fontAlgn="base">
        <a:lnSpc>
          <a:spcPct val="88000"/>
        </a:lnSpc>
        <a:spcBef>
          <a:spcPts val="1150"/>
        </a:spcBef>
        <a:spcAft>
          <a:spcPts val="25"/>
        </a:spcAft>
        <a:buClr>
          <a:srgbClr val="000000"/>
        </a:buClr>
        <a:buSzPct val="100000"/>
        <a:buFont typeface="Times New Roman" panose="02020603050405020304" pitchFamily="18" charset="0"/>
        <a:defRPr sz="2000" kern="1200">
          <a:solidFill>
            <a:srgbClr val="000000"/>
          </a:solidFill>
          <a:latin typeface="+mn-lt"/>
          <a:ea typeface="+mn-ea"/>
          <a:cs typeface="+mn-cs"/>
        </a:defRPr>
      </a:lvl2pPr>
      <a:lvl3pPr marL="1143000" indent="-228600" algn="l" defTabSz="457200" rtl="0" fontAlgn="base">
        <a:lnSpc>
          <a:spcPct val="88000"/>
        </a:lnSpc>
        <a:spcBef>
          <a:spcPts val="875"/>
        </a:spcBef>
        <a:spcAft>
          <a:spcPts val="25"/>
        </a:spcAft>
        <a:buClr>
          <a:srgbClr val="000000"/>
        </a:buClr>
        <a:buSzPct val="100000"/>
        <a:buFont typeface="Times New Roman" panose="02020603050405020304" pitchFamily="18" charset="0"/>
        <a:defRPr kern="1200">
          <a:solidFill>
            <a:srgbClr val="000000"/>
          </a:solidFill>
          <a:latin typeface="+mn-lt"/>
          <a:ea typeface="+mn-ea"/>
          <a:cs typeface="+mn-cs"/>
        </a:defRPr>
      </a:lvl3pPr>
      <a:lvl4pPr marL="1600200" indent="-228600" algn="l" defTabSz="457200" rtl="0" fontAlgn="base">
        <a:lnSpc>
          <a:spcPct val="88000"/>
        </a:lnSpc>
        <a:spcBef>
          <a:spcPts val="588"/>
        </a:spcBef>
        <a:spcAft>
          <a:spcPts val="25"/>
        </a:spcAft>
        <a:buClr>
          <a:srgbClr val="000000"/>
        </a:buClr>
        <a:buSzPct val="100000"/>
        <a:buFont typeface="Times New Roman" panose="02020603050405020304" pitchFamily="18" charset="0"/>
        <a:defRPr kern="1200">
          <a:solidFill>
            <a:srgbClr val="000000"/>
          </a:solidFill>
          <a:latin typeface="+mn-lt"/>
          <a:ea typeface="+mn-ea"/>
          <a:cs typeface="+mn-cs"/>
        </a:defRPr>
      </a:lvl4pPr>
      <a:lvl5pPr marL="2057400" indent="-228600" algn="l" defTabSz="457200" rtl="0" fontAlgn="base">
        <a:lnSpc>
          <a:spcPct val="88000"/>
        </a:lnSpc>
        <a:spcBef>
          <a:spcPts val="300"/>
        </a:spcBef>
        <a:spcAft>
          <a:spcPts val="25"/>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Rectangle 1">
            <a:extLst>
              <a:ext uri="{FF2B5EF4-FFF2-40B4-BE49-F238E27FC236}">
                <a16:creationId xmlns:a16="http://schemas.microsoft.com/office/drawing/2014/main" id="{2AA30C31-5ECD-03B7-A739-DBB01040EF21}"/>
              </a:ext>
            </a:extLst>
          </p:cNvPr>
          <p:cNvSpPr>
            <a:spLocks noGrp="1" noChangeArrowheads="1"/>
          </p:cNvSpPr>
          <p:nvPr>
            <p:ph type="title"/>
          </p:nvPr>
        </p:nvSpPr>
        <p:spPr bwMode="auto">
          <a:xfrm>
            <a:off x="838200" y="365125"/>
            <a:ext cx="10512425" cy="132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en-US"/>
              <a:t>Click to edit the title text format</a:t>
            </a:r>
          </a:p>
        </p:txBody>
      </p:sp>
      <p:sp>
        <p:nvSpPr>
          <p:cNvPr id="4098" name="Rectangle 2">
            <a:extLst>
              <a:ext uri="{FF2B5EF4-FFF2-40B4-BE49-F238E27FC236}">
                <a16:creationId xmlns:a16="http://schemas.microsoft.com/office/drawing/2014/main" id="{89962CD5-8806-D858-062E-C8F25DCC3DB8}"/>
              </a:ext>
            </a:extLst>
          </p:cNvPr>
          <p:cNvSpPr>
            <a:spLocks noGrp="1" noChangeArrowheads="1"/>
          </p:cNvSpPr>
          <p:nvPr>
            <p:ph type="body" idx="1"/>
          </p:nvPr>
        </p:nvSpPr>
        <p:spPr bwMode="auto">
          <a:xfrm>
            <a:off x="838200" y="1825625"/>
            <a:ext cx="10512425" cy="4348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
        <p:nvSpPr>
          <p:cNvPr id="4099" name="Rectangle 3">
            <a:extLst>
              <a:ext uri="{FF2B5EF4-FFF2-40B4-BE49-F238E27FC236}">
                <a16:creationId xmlns:a16="http://schemas.microsoft.com/office/drawing/2014/main" id="{E9104967-33CE-089C-4CD3-BCBDC00F737D}"/>
              </a:ext>
            </a:extLst>
          </p:cNvPr>
          <p:cNvSpPr>
            <a:spLocks noGrp="1" noChangeArrowheads="1"/>
          </p:cNvSpPr>
          <p:nvPr>
            <p:ph type="dt"/>
          </p:nvPr>
        </p:nvSpPr>
        <p:spPr bwMode="auto">
          <a:xfrm>
            <a:off x="838200" y="6356350"/>
            <a:ext cx="27400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b="0">
                <a:solidFill>
                  <a:srgbClr val="8B8B8B"/>
                </a:solidFill>
                <a:latin typeface="+mn-lt"/>
                <a:cs typeface="DejaVu Sans" panose="020B0603030804020204" pitchFamily="34" charset="0"/>
              </a:defRPr>
            </a:lvl1pPr>
          </a:lstStyle>
          <a:p>
            <a:endParaRPr lang="en-US" altLang="en-US"/>
          </a:p>
        </p:txBody>
      </p:sp>
      <p:sp>
        <p:nvSpPr>
          <p:cNvPr id="4100" name="Rectangle 4">
            <a:extLst>
              <a:ext uri="{FF2B5EF4-FFF2-40B4-BE49-F238E27FC236}">
                <a16:creationId xmlns:a16="http://schemas.microsoft.com/office/drawing/2014/main" id="{B0E41554-8E49-DC2B-09F5-8169A2215C65}"/>
              </a:ext>
            </a:extLst>
          </p:cNvPr>
          <p:cNvSpPr>
            <a:spLocks noGrp="1" noChangeArrowheads="1"/>
          </p:cNvSpPr>
          <p:nvPr>
            <p:ph type="ftr"/>
          </p:nvPr>
        </p:nvSpPr>
        <p:spPr bwMode="auto">
          <a:xfrm>
            <a:off x="4038600" y="6356350"/>
            <a:ext cx="41116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b="0">
                <a:solidFill>
                  <a:srgbClr val="000000"/>
                </a:solidFill>
                <a:latin typeface="Times New Roman" panose="02020603050405020304" pitchFamily="18" charset="0"/>
                <a:cs typeface="DejaVu Sans" panose="020B0603030804020204" pitchFamily="34" charset="0"/>
              </a:defRPr>
            </a:lvl1pPr>
          </a:lstStyle>
          <a:p>
            <a:endParaRPr lang="en-US" altLang="en-US"/>
          </a:p>
        </p:txBody>
      </p:sp>
      <p:sp>
        <p:nvSpPr>
          <p:cNvPr id="4101" name="Rectangle 5">
            <a:extLst>
              <a:ext uri="{FF2B5EF4-FFF2-40B4-BE49-F238E27FC236}">
                <a16:creationId xmlns:a16="http://schemas.microsoft.com/office/drawing/2014/main" id="{19BE19C8-3F2C-F6E2-A535-6295B7BB219C}"/>
              </a:ext>
            </a:extLst>
          </p:cNvPr>
          <p:cNvSpPr>
            <a:spLocks noGrp="1" noChangeArrowheads="1"/>
          </p:cNvSpPr>
          <p:nvPr>
            <p:ph type="sldNum"/>
          </p:nvPr>
        </p:nvSpPr>
        <p:spPr bwMode="auto">
          <a:xfrm>
            <a:off x="8610600" y="6356350"/>
            <a:ext cx="27400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b="0">
                <a:solidFill>
                  <a:srgbClr val="8B8B8B"/>
                </a:solidFill>
                <a:latin typeface="+mn-lt"/>
                <a:cs typeface="DejaVu Sans" panose="020B0603030804020204" pitchFamily="34" charset="0"/>
              </a:defRPr>
            </a:lvl1pPr>
          </a:lstStyle>
          <a:p>
            <a:fld id="{6DE3F3AD-88AF-437E-90FF-59EFD934181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457200" rtl="0" fontAlgn="base">
        <a:lnSpc>
          <a:spcPct val="98000"/>
        </a:lnSpc>
        <a:spcBef>
          <a:spcPts val="25"/>
        </a:spcBef>
        <a:spcAft>
          <a:spcPts val="25"/>
        </a:spcAft>
        <a:buClr>
          <a:srgbClr val="000000"/>
        </a:buClr>
        <a:buSzPct val="100000"/>
        <a:buFont typeface="Times New Roman" panose="02020603050405020304" pitchFamily="18" charset="0"/>
        <a:defRPr kern="1200">
          <a:solidFill>
            <a:srgbClr val="000000"/>
          </a:solidFill>
          <a:latin typeface="+mj-lt"/>
          <a:ea typeface="+mj-ea"/>
          <a:cs typeface="+mj-cs"/>
        </a:defRPr>
      </a:lvl1pPr>
      <a:lvl2pPr marL="742950" indent="-285750" algn="l" defTabSz="457200" rtl="0" fontAlgn="base">
        <a:lnSpc>
          <a:spcPct val="98000"/>
        </a:lnSpc>
        <a:spcBef>
          <a:spcPts val="25"/>
        </a:spcBef>
        <a:spcAft>
          <a:spcPts val="25"/>
        </a:spcAft>
        <a:buClr>
          <a:srgbClr val="000000"/>
        </a:buClr>
        <a:buSzPct val="100000"/>
        <a:buFont typeface="Times New Roman" panose="02020603050405020304" pitchFamily="18" charset="0"/>
        <a:defRPr>
          <a:solidFill>
            <a:srgbClr val="000000"/>
          </a:solidFill>
          <a:latin typeface="Calibri" panose="020F0502020204030204" pitchFamily="34" charset="0"/>
          <a:cs typeface="Noto Sans CJK SC" charset="0"/>
        </a:defRPr>
      </a:lvl2pPr>
      <a:lvl3pPr marL="1143000" indent="-228600" algn="l" defTabSz="457200" rtl="0" fontAlgn="base">
        <a:lnSpc>
          <a:spcPct val="98000"/>
        </a:lnSpc>
        <a:spcBef>
          <a:spcPts val="25"/>
        </a:spcBef>
        <a:spcAft>
          <a:spcPts val="25"/>
        </a:spcAft>
        <a:buClr>
          <a:srgbClr val="000000"/>
        </a:buClr>
        <a:buSzPct val="100000"/>
        <a:buFont typeface="Times New Roman" panose="02020603050405020304" pitchFamily="18" charset="0"/>
        <a:defRPr>
          <a:solidFill>
            <a:srgbClr val="000000"/>
          </a:solidFill>
          <a:latin typeface="Calibri" panose="020F0502020204030204" pitchFamily="34" charset="0"/>
          <a:cs typeface="Noto Sans CJK SC" charset="0"/>
        </a:defRPr>
      </a:lvl3pPr>
      <a:lvl4pPr marL="1600200" indent="-228600" algn="l" defTabSz="457200" rtl="0" fontAlgn="base">
        <a:lnSpc>
          <a:spcPct val="98000"/>
        </a:lnSpc>
        <a:spcBef>
          <a:spcPts val="25"/>
        </a:spcBef>
        <a:spcAft>
          <a:spcPts val="25"/>
        </a:spcAft>
        <a:buClr>
          <a:srgbClr val="000000"/>
        </a:buClr>
        <a:buSzPct val="100000"/>
        <a:buFont typeface="Times New Roman" panose="02020603050405020304" pitchFamily="18" charset="0"/>
        <a:defRPr>
          <a:solidFill>
            <a:srgbClr val="000000"/>
          </a:solidFill>
          <a:latin typeface="Calibri" panose="020F0502020204030204" pitchFamily="34" charset="0"/>
          <a:cs typeface="Noto Sans CJK SC" charset="0"/>
        </a:defRPr>
      </a:lvl4pPr>
      <a:lvl5pPr marL="2057400" indent="-228600" algn="l" defTabSz="457200" rtl="0" fontAlgn="base">
        <a:lnSpc>
          <a:spcPct val="98000"/>
        </a:lnSpc>
        <a:spcBef>
          <a:spcPts val="25"/>
        </a:spcBef>
        <a:spcAft>
          <a:spcPts val="25"/>
        </a:spcAft>
        <a:buClr>
          <a:srgbClr val="000000"/>
        </a:buClr>
        <a:buSzPct val="100000"/>
        <a:buFont typeface="Times New Roman" panose="02020603050405020304" pitchFamily="18" charset="0"/>
        <a:defRPr>
          <a:solidFill>
            <a:srgbClr val="000000"/>
          </a:solidFill>
          <a:latin typeface="Calibri" panose="020F0502020204030204" pitchFamily="34" charset="0"/>
          <a:cs typeface="Noto Sans CJK SC" charset="0"/>
        </a:defRPr>
      </a:lvl5pPr>
      <a:lvl6pPr marL="2514600" indent="-228600" algn="l" defTabSz="457200" rtl="0" fontAlgn="base">
        <a:lnSpc>
          <a:spcPct val="98000"/>
        </a:lnSpc>
        <a:spcBef>
          <a:spcPts val="25"/>
        </a:spcBef>
        <a:spcAft>
          <a:spcPts val="25"/>
        </a:spcAft>
        <a:buClr>
          <a:srgbClr val="000000"/>
        </a:buClr>
        <a:buSzPct val="100000"/>
        <a:buFont typeface="Times New Roman" panose="02020603050405020304" pitchFamily="18" charset="0"/>
        <a:defRPr>
          <a:solidFill>
            <a:srgbClr val="000000"/>
          </a:solidFill>
          <a:latin typeface="Calibri" panose="020F0502020204030204" pitchFamily="34" charset="0"/>
          <a:cs typeface="Noto Sans CJK SC" charset="0"/>
        </a:defRPr>
      </a:lvl6pPr>
      <a:lvl7pPr marL="2971800" indent="-228600" algn="l" defTabSz="457200" rtl="0" fontAlgn="base">
        <a:lnSpc>
          <a:spcPct val="98000"/>
        </a:lnSpc>
        <a:spcBef>
          <a:spcPts val="25"/>
        </a:spcBef>
        <a:spcAft>
          <a:spcPts val="25"/>
        </a:spcAft>
        <a:buClr>
          <a:srgbClr val="000000"/>
        </a:buClr>
        <a:buSzPct val="100000"/>
        <a:buFont typeface="Times New Roman" panose="02020603050405020304" pitchFamily="18" charset="0"/>
        <a:defRPr>
          <a:solidFill>
            <a:srgbClr val="000000"/>
          </a:solidFill>
          <a:latin typeface="Calibri" panose="020F0502020204030204" pitchFamily="34" charset="0"/>
          <a:cs typeface="Noto Sans CJK SC" charset="0"/>
        </a:defRPr>
      </a:lvl7pPr>
      <a:lvl8pPr marL="3429000" indent="-228600" algn="l" defTabSz="457200" rtl="0" fontAlgn="base">
        <a:lnSpc>
          <a:spcPct val="98000"/>
        </a:lnSpc>
        <a:spcBef>
          <a:spcPts val="25"/>
        </a:spcBef>
        <a:spcAft>
          <a:spcPts val="25"/>
        </a:spcAft>
        <a:buClr>
          <a:srgbClr val="000000"/>
        </a:buClr>
        <a:buSzPct val="100000"/>
        <a:buFont typeface="Times New Roman" panose="02020603050405020304" pitchFamily="18" charset="0"/>
        <a:defRPr>
          <a:solidFill>
            <a:srgbClr val="000000"/>
          </a:solidFill>
          <a:latin typeface="Calibri" panose="020F0502020204030204" pitchFamily="34" charset="0"/>
          <a:cs typeface="Noto Sans CJK SC" charset="0"/>
        </a:defRPr>
      </a:lvl8pPr>
      <a:lvl9pPr marL="3886200" indent="-228600" algn="l" defTabSz="457200" rtl="0" fontAlgn="base">
        <a:lnSpc>
          <a:spcPct val="98000"/>
        </a:lnSpc>
        <a:spcBef>
          <a:spcPts val="25"/>
        </a:spcBef>
        <a:spcAft>
          <a:spcPts val="25"/>
        </a:spcAft>
        <a:buClr>
          <a:srgbClr val="000000"/>
        </a:buClr>
        <a:buSzPct val="100000"/>
        <a:buFont typeface="Times New Roman" panose="02020603050405020304" pitchFamily="18" charset="0"/>
        <a:defRPr>
          <a:solidFill>
            <a:srgbClr val="000000"/>
          </a:solidFill>
          <a:latin typeface="Calibri" panose="020F0502020204030204" pitchFamily="34" charset="0"/>
          <a:cs typeface="Noto Sans CJK SC" charset="0"/>
        </a:defRPr>
      </a:lvl9pPr>
    </p:titleStyle>
    <p:bodyStyle>
      <a:lvl1pPr marL="342900" indent="-342900" algn="l" defTabSz="457200" rtl="0" fontAlgn="base">
        <a:lnSpc>
          <a:spcPct val="88000"/>
        </a:lnSpc>
        <a:spcBef>
          <a:spcPts val="1438"/>
        </a:spcBef>
        <a:spcAft>
          <a:spcPts val="25"/>
        </a:spcAft>
        <a:buClr>
          <a:srgbClr val="000000"/>
        </a:buClr>
        <a:buSzPct val="100000"/>
        <a:buFont typeface="Times New Roman" panose="02020603050405020304" pitchFamily="18" charset="0"/>
        <a:defRPr sz="2800" kern="1200">
          <a:solidFill>
            <a:srgbClr val="000000"/>
          </a:solidFill>
          <a:latin typeface="+mn-lt"/>
          <a:ea typeface="+mn-ea"/>
          <a:cs typeface="+mn-cs"/>
        </a:defRPr>
      </a:lvl1pPr>
      <a:lvl2pPr marL="742950" indent="-285750" algn="l" defTabSz="457200" rtl="0" fontAlgn="base">
        <a:lnSpc>
          <a:spcPct val="88000"/>
        </a:lnSpc>
        <a:spcBef>
          <a:spcPts val="1150"/>
        </a:spcBef>
        <a:spcAft>
          <a:spcPts val="25"/>
        </a:spcAft>
        <a:buClr>
          <a:srgbClr val="000000"/>
        </a:buClr>
        <a:buSzPct val="100000"/>
        <a:buFont typeface="Times New Roman" panose="02020603050405020304" pitchFamily="18" charset="0"/>
        <a:defRPr sz="2000" kern="1200">
          <a:solidFill>
            <a:srgbClr val="000000"/>
          </a:solidFill>
          <a:latin typeface="+mn-lt"/>
          <a:ea typeface="+mn-ea"/>
          <a:cs typeface="+mn-cs"/>
        </a:defRPr>
      </a:lvl2pPr>
      <a:lvl3pPr marL="1143000" indent="-228600" algn="l" defTabSz="457200" rtl="0" fontAlgn="base">
        <a:lnSpc>
          <a:spcPct val="88000"/>
        </a:lnSpc>
        <a:spcBef>
          <a:spcPts val="875"/>
        </a:spcBef>
        <a:spcAft>
          <a:spcPts val="25"/>
        </a:spcAft>
        <a:buClr>
          <a:srgbClr val="000000"/>
        </a:buClr>
        <a:buSzPct val="100000"/>
        <a:buFont typeface="Times New Roman" panose="02020603050405020304" pitchFamily="18" charset="0"/>
        <a:defRPr kern="1200">
          <a:solidFill>
            <a:srgbClr val="000000"/>
          </a:solidFill>
          <a:latin typeface="+mn-lt"/>
          <a:ea typeface="+mn-ea"/>
          <a:cs typeface="+mn-cs"/>
        </a:defRPr>
      </a:lvl3pPr>
      <a:lvl4pPr marL="1600200" indent="-228600" algn="l" defTabSz="457200" rtl="0" fontAlgn="base">
        <a:lnSpc>
          <a:spcPct val="88000"/>
        </a:lnSpc>
        <a:spcBef>
          <a:spcPts val="588"/>
        </a:spcBef>
        <a:spcAft>
          <a:spcPts val="25"/>
        </a:spcAft>
        <a:buClr>
          <a:srgbClr val="000000"/>
        </a:buClr>
        <a:buSzPct val="100000"/>
        <a:buFont typeface="Times New Roman" panose="02020603050405020304" pitchFamily="18" charset="0"/>
        <a:defRPr kern="1200">
          <a:solidFill>
            <a:srgbClr val="000000"/>
          </a:solidFill>
          <a:latin typeface="+mn-lt"/>
          <a:ea typeface="+mn-ea"/>
          <a:cs typeface="+mn-cs"/>
        </a:defRPr>
      </a:lvl4pPr>
      <a:lvl5pPr marL="2057400" indent="-228600" algn="l" defTabSz="457200" rtl="0" fontAlgn="base">
        <a:lnSpc>
          <a:spcPct val="88000"/>
        </a:lnSpc>
        <a:spcBef>
          <a:spcPts val="300"/>
        </a:spcBef>
        <a:spcAft>
          <a:spcPts val="25"/>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1" name="Rectangle 1">
            <a:extLst>
              <a:ext uri="{FF2B5EF4-FFF2-40B4-BE49-F238E27FC236}">
                <a16:creationId xmlns:a16="http://schemas.microsoft.com/office/drawing/2014/main" id="{AC5504E4-B6DB-A5D1-D07E-6A64C08477D0}"/>
              </a:ext>
            </a:extLst>
          </p:cNvPr>
          <p:cNvSpPr>
            <a:spLocks noGrp="1" noChangeArrowheads="1"/>
          </p:cNvSpPr>
          <p:nvPr>
            <p:ph type="title"/>
          </p:nvPr>
        </p:nvSpPr>
        <p:spPr bwMode="auto">
          <a:xfrm>
            <a:off x="1524000" y="1122363"/>
            <a:ext cx="9140825" cy="2384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GB" altLang="en-US"/>
              <a:t>Click to edit the title text format</a:t>
            </a:r>
          </a:p>
        </p:txBody>
      </p:sp>
      <p:sp>
        <p:nvSpPr>
          <p:cNvPr id="5122" name="Rectangle 2">
            <a:extLst>
              <a:ext uri="{FF2B5EF4-FFF2-40B4-BE49-F238E27FC236}">
                <a16:creationId xmlns:a16="http://schemas.microsoft.com/office/drawing/2014/main" id="{5D765ED3-C902-BFC6-7528-5FD8AC777196}"/>
              </a:ext>
            </a:extLst>
          </p:cNvPr>
          <p:cNvSpPr>
            <a:spLocks noGrp="1" noChangeArrowheads="1"/>
          </p:cNvSpPr>
          <p:nvPr>
            <p:ph type="dt"/>
          </p:nvPr>
        </p:nvSpPr>
        <p:spPr bwMode="auto">
          <a:xfrm>
            <a:off x="838200" y="6356350"/>
            <a:ext cx="27400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b="0">
                <a:solidFill>
                  <a:srgbClr val="8B8B8B"/>
                </a:solidFill>
                <a:latin typeface="+mn-lt"/>
                <a:cs typeface="DejaVu Sans" panose="020B0603030804020204" pitchFamily="34" charset="0"/>
              </a:defRPr>
            </a:lvl1pPr>
          </a:lstStyle>
          <a:p>
            <a:endParaRPr lang="en-US" altLang="en-US"/>
          </a:p>
        </p:txBody>
      </p:sp>
      <p:sp>
        <p:nvSpPr>
          <p:cNvPr id="5123" name="Rectangle 3">
            <a:extLst>
              <a:ext uri="{FF2B5EF4-FFF2-40B4-BE49-F238E27FC236}">
                <a16:creationId xmlns:a16="http://schemas.microsoft.com/office/drawing/2014/main" id="{0EB1A66C-095C-E3CA-29FD-0806F9837AF8}"/>
              </a:ext>
            </a:extLst>
          </p:cNvPr>
          <p:cNvSpPr>
            <a:spLocks noGrp="1" noChangeArrowheads="1"/>
          </p:cNvSpPr>
          <p:nvPr>
            <p:ph type="ftr"/>
          </p:nvPr>
        </p:nvSpPr>
        <p:spPr bwMode="auto">
          <a:xfrm>
            <a:off x="4038600" y="6356350"/>
            <a:ext cx="41116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b="0">
                <a:solidFill>
                  <a:srgbClr val="000000"/>
                </a:solidFill>
                <a:latin typeface="Times New Roman" panose="02020603050405020304" pitchFamily="18" charset="0"/>
                <a:cs typeface="DejaVu Sans" panose="020B0603030804020204" pitchFamily="34" charset="0"/>
              </a:defRPr>
            </a:lvl1pPr>
          </a:lstStyle>
          <a:p>
            <a:endParaRPr lang="en-US" altLang="en-US"/>
          </a:p>
        </p:txBody>
      </p:sp>
      <p:sp>
        <p:nvSpPr>
          <p:cNvPr id="5124" name="Rectangle 4">
            <a:extLst>
              <a:ext uri="{FF2B5EF4-FFF2-40B4-BE49-F238E27FC236}">
                <a16:creationId xmlns:a16="http://schemas.microsoft.com/office/drawing/2014/main" id="{71E1D4DE-8E30-8DA9-D67F-6AE3DDD6A377}"/>
              </a:ext>
            </a:extLst>
          </p:cNvPr>
          <p:cNvSpPr>
            <a:spLocks noGrp="1" noChangeArrowheads="1"/>
          </p:cNvSpPr>
          <p:nvPr>
            <p:ph type="sldNum"/>
          </p:nvPr>
        </p:nvSpPr>
        <p:spPr bwMode="auto">
          <a:xfrm>
            <a:off x="8610600" y="6356350"/>
            <a:ext cx="27400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b="0">
                <a:solidFill>
                  <a:srgbClr val="8B8B8B"/>
                </a:solidFill>
                <a:latin typeface="+mn-lt"/>
                <a:cs typeface="DejaVu Sans" panose="020B0603030804020204" pitchFamily="34" charset="0"/>
              </a:defRPr>
            </a:lvl1pPr>
          </a:lstStyle>
          <a:p>
            <a:fld id="{95181D8B-2779-4146-BA83-A36863F2E3FC}" type="slidenum">
              <a:rPr lang="en-US" altLang="en-US"/>
              <a:pPr/>
              <a:t>‹#›</a:t>
            </a:fld>
            <a:endParaRPr lang="en-US" altLang="en-US"/>
          </a:p>
        </p:txBody>
      </p:sp>
      <p:sp>
        <p:nvSpPr>
          <p:cNvPr id="5125" name="Rectangle 5">
            <a:extLst>
              <a:ext uri="{FF2B5EF4-FFF2-40B4-BE49-F238E27FC236}">
                <a16:creationId xmlns:a16="http://schemas.microsoft.com/office/drawing/2014/main" id="{726629BE-89C6-375C-2370-CEC31D320CEC}"/>
              </a:ext>
            </a:extLst>
          </p:cNvPr>
          <p:cNvSpPr>
            <a:spLocks noGrp="1" noChangeArrowheads="1"/>
          </p:cNvSpPr>
          <p:nvPr>
            <p:ph type="body" idx="1"/>
          </p:nvPr>
        </p:nvSpPr>
        <p:spPr bwMode="auto">
          <a:xfrm>
            <a:off x="609600" y="1604963"/>
            <a:ext cx="10969625" cy="3973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2840"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xStyles>
    <p:titleStyle>
      <a:lvl1pPr algn="l" defTabSz="457200" rtl="0" fontAlgn="base">
        <a:lnSpc>
          <a:spcPct val="98000"/>
        </a:lnSpc>
        <a:spcBef>
          <a:spcPts val="25"/>
        </a:spcBef>
        <a:spcAft>
          <a:spcPts val="25"/>
        </a:spcAft>
        <a:buClr>
          <a:srgbClr val="000000"/>
        </a:buClr>
        <a:buSzPct val="100000"/>
        <a:buFont typeface="Times New Roman" panose="02020603050405020304" pitchFamily="18" charset="0"/>
        <a:defRPr kern="1200">
          <a:solidFill>
            <a:srgbClr val="000000"/>
          </a:solidFill>
          <a:latin typeface="+mj-lt"/>
          <a:ea typeface="+mj-ea"/>
          <a:cs typeface="+mj-cs"/>
        </a:defRPr>
      </a:lvl1pPr>
      <a:lvl2pPr marL="742950" indent="-285750" algn="l" defTabSz="457200" rtl="0" fontAlgn="base">
        <a:lnSpc>
          <a:spcPct val="98000"/>
        </a:lnSpc>
        <a:spcBef>
          <a:spcPts val="25"/>
        </a:spcBef>
        <a:spcAft>
          <a:spcPts val="25"/>
        </a:spcAft>
        <a:buClr>
          <a:srgbClr val="000000"/>
        </a:buClr>
        <a:buSzPct val="100000"/>
        <a:buFont typeface="Times New Roman" panose="02020603050405020304" pitchFamily="18" charset="0"/>
        <a:defRPr>
          <a:solidFill>
            <a:srgbClr val="000000"/>
          </a:solidFill>
          <a:latin typeface="Calibri" panose="020F0502020204030204" pitchFamily="34" charset="0"/>
          <a:cs typeface="Noto Sans CJK SC" charset="0"/>
        </a:defRPr>
      </a:lvl2pPr>
      <a:lvl3pPr marL="1143000" indent="-228600" algn="l" defTabSz="457200" rtl="0" fontAlgn="base">
        <a:lnSpc>
          <a:spcPct val="98000"/>
        </a:lnSpc>
        <a:spcBef>
          <a:spcPts val="25"/>
        </a:spcBef>
        <a:spcAft>
          <a:spcPts val="25"/>
        </a:spcAft>
        <a:buClr>
          <a:srgbClr val="000000"/>
        </a:buClr>
        <a:buSzPct val="100000"/>
        <a:buFont typeface="Times New Roman" panose="02020603050405020304" pitchFamily="18" charset="0"/>
        <a:defRPr>
          <a:solidFill>
            <a:srgbClr val="000000"/>
          </a:solidFill>
          <a:latin typeface="Calibri" panose="020F0502020204030204" pitchFamily="34" charset="0"/>
          <a:cs typeface="Noto Sans CJK SC" charset="0"/>
        </a:defRPr>
      </a:lvl3pPr>
      <a:lvl4pPr marL="1600200" indent="-228600" algn="l" defTabSz="457200" rtl="0" fontAlgn="base">
        <a:lnSpc>
          <a:spcPct val="98000"/>
        </a:lnSpc>
        <a:spcBef>
          <a:spcPts val="25"/>
        </a:spcBef>
        <a:spcAft>
          <a:spcPts val="25"/>
        </a:spcAft>
        <a:buClr>
          <a:srgbClr val="000000"/>
        </a:buClr>
        <a:buSzPct val="100000"/>
        <a:buFont typeface="Times New Roman" panose="02020603050405020304" pitchFamily="18" charset="0"/>
        <a:defRPr>
          <a:solidFill>
            <a:srgbClr val="000000"/>
          </a:solidFill>
          <a:latin typeface="Calibri" panose="020F0502020204030204" pitchFamily="34" charset="0"/>
          <a:cs typeface="Noto Sans CJK SC" charset="0"/>
        </a:defRPr>
      </a:lvl4pPr>
      <a:lvl5pPr marL="2057400" indent="-228600" algn="l" defTabSz="457200" rtl="0" fontAlgn="base">
        <a:lnSpc>
          <a:spcPct val="98000"/>
        </a:lnSpc>
        <a:spcBef>
          <a:spcPts val="25"/>
        </a:spcBef>
        <a:spcAft>
          <a:spcPts val="25"/>
        </a:spcAft>
        <a:buClr>
          <a:srgbClr val="000000"/>
        </a:buClr>
        <a:buSzPct val="100000"/>
        <a:buFont typeface="Times New Roman" panose="02020603050405020304" pitchFamily="18" charset="0"/>
        <a:defRPr>
          <a:solidFill>
            <a:srgbClr val="000000"/>
          </a:solidFill>
          <a:latin typeface="Calibri" panose="020F0502020204030204" pitchFamily="34" charset="0"/>
          <a:cs typeface="Noto Sans CJK SC" charset="0"/>
        </a:defRPr>
      </a:lvl5pPr>
      <a:lvl6pPr marL="2514600" indent="-228600" algn="l" defTabSz="457200" rtl="0" fontAlgn="base">
        <a:lnSpc>
          <a:spcPct val="98000"/>
        </a:lnSpc>
        <a:spcBef>
          <a:spcPts val="25"/>
        </a:spcBef>
        <a:spcAft>
          <a:spcPts val="25"/>
        </a:spcAft>
        <a:buClr>
          <a:srgbClr val="000000"/>
        </a:buClr>
        <a:buSzPct val="100000"/>
        <a:buFont typeface="Times New Roman" panose="02020603050405020304" pitchFamily="18" charset="0"/>
        <a:defRPr>
          <a:solidFill>
            <a:srgbClr val="000000"/>
          </a:solidFill>
          <a:latin typeface="Calibri" panose="020F0502020204030204" pitchFamily="34" charset="0"/>
          <a:cs typeface="Noto Sans CJK SC" charset="0"/>
        </a:defRPr>
      </a:lvl6pPr>
      <a:lvl7pPr marL="2971800" indent="-228600" algn="l" defTabSz="457200" rtl="0" fontAlgn="base">
        <a:lnSpc>
          <a:spcPct val="98000"/>
        </a:lnSpc>
        <a:spcBef>
          <a:spcPts val="25"/>
        </a:spcBef>
        <a:spcAft>
          <a:spcPts val="25"/>
        </a:spcAft>
        <a:buClr>
          <a:srgbClr val="000000"/>
        </a:buClr>
        <a:buSzPct val="100000"/>
        <a:buFont typeface="Times New Roman" panose="02020603050405020304" pitchFamily="18" charset="0"/>
        <a:defRPr>
          <a:solidFill>
            <a:srgbClr val="000000"/>
          </a:solidFill>
          <a:latin typeface="Calibri" panose="020F0502020204030204" pitchFamily="34" charset="0"/>
          <a:cs typeface="Noto Sans CJK SC" charset="0"/>
        </a:defRPr>
      </a:lvl7pPr>
      <a:lvl8pPr marL="3429000" indent="-228600" algn="l" defTabSz="457200" rtl="0" fontAlgn="base">
        <a:lnSpc>
          <a:spcPct val="98000"/>
        </a:lnSpc>
        <a:spcBef>
          <a:spcPts val="25"/>
        </a:spcBef>
        <a:spcAft>
          <a:spcPts val="25"/>
        </a:spcAft>
        <a:buClr>
          <a:srgbClr val="000000"/>
        </a:buClr>
        <a:buSzPct val="100000"/>
        <a:buFont typeface="Times New Roman" panose="02020603050405020304" pitchFamily="18" charset="0"/>
        <a:defRPr>
          <a:solidFill>
            <a:srgbClr val="000000"/>
          </a:solidFill>
          <a:latin typeface="Calibri" panose="020F0502020204030204" pitchFamily="34" charset="0"/>
          <a:cs typeface="Noto Sans CJK SC" charset="0"/>
        </a:defRPr>
      </a:lvl8pPr>
      <a:lvl9pPr marL="3886200" indent="-228600" algn="l" defTabSz="457200" rtl="0" fontAlgn="base">
        <a:lnSpc>
          <a:spcPct val="98000"/>
        </a:lnSpc>
        <a:spcBef>
          <a:spcPts val="25"/>
        </a:spcBef>
        <a:spcAft>
          <a:spcPts val="25"/>
        </a:spcAft>
        <a:buClr>
          <a:srgbClr val="000000"/>
        </a:buClr>
        <a:buSzPct val="100000"/>
        <a:buFont typeface="Times New Roman" panose="02020603050405020304" pitchFamily="18" charset="0"/>
        <a:defRPr>
          <a:solidFill>
            <a:srgbClr val="000000"/>
          </a:solidFill>
          <a:latin typeface="Calibri" panose="020F0502020204030204" pitchFamily="34" charset="0"/>
          <a:cs typeface="Noto Sans CJK SC" charset="0"/>
        </a:defRPr>
      </a:lvl9pPr>
    </p:titleStyle>
    <p:bodyStyle>
      <a:lvl1pPr marL="342900" indent="-342900" algn="l" defTabSz="457200" rtl="0" fontAlgn="base">
        <a:lnSpc>
          <a:spcPct val="88000"/>
        </a:lnSpc>
        <a:spcBef>
          <a:spcPts val="1438"/>
        </a:spcBef>
        <a:spcAft>
          <a:spcPts val="25"/>
        </a:spcAft>
        <a:buClr>
          <a:srgbClr val="000000"/>
        </a:buClr>
        <a:buSzPct val="100000"/>
        <a:buFont typeface="Times New Roman" panose="02020603050405020304" pitchFamily="18" charset="0"/>
        <a:defRPr sz="2800" kern="1200">
          <a:solidFill>
            <a:srgbClr val="000000"/>
          </a:solidFill>
          <a:latin typeface="+mn-lt"/>
          <a:ea typeface="+mn-ea"/>
          <a:cs typeface="+mn-cs"/>
        </a:defRPr>
      </a:lvl1pPr>
      <a:lvl2pPr marL="742950" indent="-285750" algn="l" defTabSz="457200" rtl="0" fontAlgn="base">
        <a:lnSpc>
          <a:spcPct val="88000"/>
        </a:lnSpc>
        <a:spcBef>
          <a:spcPts val="1150"/>
        </a:spcBef>
        <a:spcAft>
          <a:spcPts val="25"/>
        </a:spcAft>
        <a:buClr>
          <a:srgbClr val="000000"/>
        </a:buClr>
        <a:buSzPct val="100000"/>
        <a:buFont typeface="Times New Roman" panose="02020603050405020304" pitchFamily="18" charset="0"/>
        <a:defRPr sz="2000" kern="1200">
          <a:solidFill>
            <a:srgbClr val="000000"/>
          </a:solidFill>
          <a:latin typeface="+mn-lt"/>
          <a:ea typeface="+mn-ea"/>
          <a:cs typeface="+mn-cs"/>
        </a:defRPr>
      </a:lvl2pPr>
      <a:lvl3pPr marL="1143000" indent="-228600" algn="l" defTabSz="457200" rtl="0" fontAlgn="base">
        <a:lnSpc>
          <a:spcPct val="88000"/>
        </a:lnSpc>
        <a:spcBef>
          <a:spcPts val="875"/>
        </a:spcBef>
        <a:spcAft>
          <a:spcPts val="25"/>
        </a:spcAft>
        <a:buClr>
          <a:srgbClr val="000000"/>
        </a:buClr>
        <a:buSzPct val="100000"/>
        <a:buFont typeface="Times New Roman" panose="02020603050405020304" pitchFamily="18" charset="0"/>
        <a:defRPr kern="1200">
          <a:solidFill>
            <a:srgbClr val="000000"/>
          </a:solidFill>
          <a:latin typeface="+mn-lt"/>
          <a:ea typeface="+mn-ea"/>
          <a:cs typeface="+mn-cs"/>
        </a:defRPr>
      </a:lvl3pPr>
      <a:lvl4pPr marL="1600200" indent="-228600" algn="l" defTabSz="457200" rtl="0" fontAlgn="base">
        <a:lnSpc>
          <a:spcPct val="88000"/>
        </a:lnSpc>
        <a:spcBef>
          <a:spcPts val="588"/>
        </a:spcBef>
        <a:spcAft>
          <a:spcPts val="25"/>
        </a:spcAft>
        <a:buClr>
          <a:srgbClr val="000000"/>
        </a:buClr>
        <a:buSzPct val="100000"/>
        <a:buFont typeface="Times New Roman" panose="02020603050405020304" pitchFamily="18" charset="0"/>
        <a:defRPr kern="1200">
          <a:solidFill>
            <a:srgbClr val="000000"/>
          </a:solidFill>
          <a:latin typeface="+mn-lt"/>
          <a:ea typeface="+mn-ea"/>
          <a:cs typeface="+mn-cs"/>
        </a:defRPr>
      </a:lvl4pPr>
      <a:lvl5pPr marL="2057400" indent="-228600" algn="l" defTabSz="457200" rtl="0" fontAlgn="base">
        <a:lnSpc>
          <a:spcPct val="88000"/>
        </a:lnSpc>
        <a:spcBef>
          <a:spcPts val="300"/>
        </a:spcBef>
        <a:spcAft>
          <a:spcPts val="25"/>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5" name="Rectangle 1">
            <a:extLst>
              <a:ext uri="{FF2B5EF4-FFF2-40B4-BE49-F238E27FC236}">
                <a16:creationId xmlns:a16="http://schemas.microsoft.com/office/drawing/2014/main" id="{73B338F1-3039-A6F3-F9BB-BC2B8BEDD706}"/>
              </a:ext>
            </a:extLst>
          </p:cNvPr>
          <p:cNvSpPr>
            <a:spLocks noGrp="1" noChangeArrowheads="1"/>
          </p:cNvSpPr>
          <p:nvPr>
            <p:ph type="title"/>
          </p:nvPr>
        </p:nvSpPr>
        <p:spPr bwMode="auto">
          <a:xfrm>
            <a:off x="838200" y="365125"/>
            <a:ext cx="10512425" cy="132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en-US"/>
              <a:t>Click to edit the title text format</a:t>
            </a:r>
          </a:p>
        </p:txBody>
      </p:sp>
      <p:sp>
        <p:nvSpPr>
          <p:cNvPr id="6146" name="Rectangle 2">
            <a:extLst>
              <a:ext uri="{FF2B5EF4-FFF2-40B4-BE49-F238E27FC236}">
                <a16:creationId xmlns:a16="http://schemas.microsoft.com/office/drawing/2014/main" id="{02E5A336-AC14-29C3-8D22-924DFB52FEC8}"/>
              </a:ext>
            </a:extLst>
          </p:cNvPr>
          <p:cNvSpPr>
            <a:spLocks noGrp="1" noChangeArrowheads="1"/>
          </p:cNvSpPr>
          <p:nvPr>
            <p:ph type="body" idx="1"/>
          </p:nvPr>
        </p:nvSpPr>
        <p:spPr bwMode="auto">
          <a:xfrm>
            <a:off x="838200" y="1825625"/>
            <a:ext cx="10512425" cy="4348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
        <p:nvSpPr>
          <p:cNvPr id="6147" name="Rectangle 3">
            <a:extLst>
              <a:ext uri="{FF2B5EF4-FFF2-40B4-BE49-F238E27FC236}">
                <a16:creationId xmlns:a16="http://schemas.microsoft.com/office/drawing/2014/main" id="{2EB7381C-84EA-0EE6-6749-2D9739AEE85E}"/>
              </a:ext>
            </a:extLst>
          </p:cNvPr>
          <p:cNvSpPr>
            <a:spLocks noGrp="1" noChangeArrowheads="1"/>
          </p:cNvSpPr>
          <p:nvPr>
            <p:ph type="dt"/>
          </p:nvPr>
        </p:nvSpPr>
        <p:spPr bwMode="auto">
          <a:xfrm>
            <a:off x="838200" y="6356350"/>
            <a:ext cx="27400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b="0">
                <a:solidFill>
                  <a:srgbClr val="8B8B8B"/>
                </a:solidFill>
                <a:latin typeface="+mn-lt"/>
                <a:cs typeface="DejaVu Sans" panose="020B0603030804020204" pitchFamily="34" charset="0"/>
              </a:defRPr>
            </a:lvl1pPr>
          </a:lstStyle>
          <a:p>
            <a:endParaRPr lang="en-US" altLang="en-US"/>
          </a:p>
        </p:txBody>
      </p:sp>
      <p:sp>
        <p:nvSpPr>
          <p:cNvPr id="6148" name="Rectangle 4">
            <a:extLst>
              <a:ext uri="{FF2B5EF4-FFF2-40B4-BE49-F238E27FC236}">
                <a16:creationId xmlns:a16="http://schemas.microsoft.com/office/drawing/2014/main" id="{A9ADA5FA-0EED-D2B5-2D0E-031419F6D625}"/>
              </a:ext>
            </a:extLst>
          </p:cNvPr>
          <p:cNvSpPr>
            <a:spLocks noGrp="1" noChangeArrowheads="1"/>
          </p:cNvSpPr>
          <p:nvPr>
            <p:ph type="ftr"/>
          </p:nvPr>
        </p:nvSpPr>
        <p:spPr bwMode="auto">
          <a:xfrm>
            <a:off x="4038600" y="6356350"/>
            <a:ext cx="41116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b="0">
                <a:solidFill>
                  <a:srgbClr val="000000"/>
                </a:solidFill>
                <a:latin typeface="Times New Roman" panose="02020603050405020304" pitchFamily="18" charset="0"/>
                <a:cs typeface="DejaVu Sans" panose="020B0603030804020204" pitchFamily="34" charset="0"/>
              </a:defRPr>
            </a:lvl1pPr>
          </a:lstStyle>
          <a:p>
            <a:endParaRPr lang="en-US" altLang="en-US"/>
          </a:p>
        </p:txBody>
      </p:sp>
      <p:sp>
        <p:nvSpPr>
          <p:cNvPr id="6149" name="Rectangle 5">
            <a:extLst>
              <a:ext uri="{FF2B5EF4-FFF2-40B4-BE49-F238E27FC236}">
                <a16:creationId xmlns:a16="http://schemas.microsoft.com/office/drawing/2014/main" id="{300C1B7A-C1C9-EF3E-E2D7-7636860F6FB4}"/>
              </a:ext>
            </a:extLst>
          </p:cNvPr>
          <p:cNvSpPr>
            <a:spLocks noGrp="1" noChangeArrowheads="1"/>
          </p:cNvSpPr>
          <p:nvPr>
            <p:ph type="sldNum"/>
          </p:nvPr>
        </p:nvSpPr>
        <p:spPr bwMode="auto">
          <a:xfrm>
            <a:off x="8610600" y="6356350"/>
            <a:ext cx="27400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b="0">
                <a:solidFill>
                  <a:srgbClr val="8B8B8B"/>
                </a:solidFill>
                <a:latin typeface="+mn-lt"/>
                <a:cs typeface="DejaVu Sans" panose="020B0603030804020204" pitchFamily="34" charset="0"/>
              </a:defRPr>
            </a:lvl1pPr>
          </a:lstStyle>
          <a:p>
            <a:fld id="{8AE3DC8D-D85A-4D9A-9CA0-299FFB8DBBF2}"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457200" rtl="0" fontAlgn="base">
        <a:lnSpc>
          <a:spcPct val="98000"/>
        </a:lnSpc>
        <a:spcBef>
          <a:spcPts val="25"/>
        </a:spcBef>
        <a:spcAft>
          <a:spcPts val="25"/>
        </a:spcAft>
        <a:buClr>
          <a:srgbClr val="000000"/>
        </a:buClr>
        <a:buSzPct val="100000"/>
        <a:buFont typeface="Times New Roman" panose="02020603050405020304" pitchFamily="18" charset="0"/>
        <a:defRPr kern="1200">
          <a:solidFill>
            <a:srgbClr val="000000"/>
          </a:solidFill>
          <a:latin typeface="+mj-lt"/>
          <a:ea typeface="+mj-ea"/>
          <a:cs typeface="+mj-cs"/>
        </a:defRPr>
      </a:lvl1pPr>
      <a:lvl2pPr marL="742950" indent="-285750" algn="l" defTabSz="457200" rtl="0" fontAlgn="base">
        <a:lnSpc>
          <a:spcPct val="98000"/>
        </a:lnSpc>
        <a:spcBef>
          <a:spcPts val="25"/>
        </a:spcBef>
        <a:spcAft>
          <a:spcPts val="25"/>
        </a:spcAft>
        <a:buClr>
          <a:srgbClr val="000000"/>
        </a:buClr>
        <a:buSzPct val="100000"/>
        <a:buFont typeface="Times New Roman" panose="02020603050405020304" pitchFamily="18" charset="0"/>
        <a:defRPr>
          <a:solidFill>
            <a:srgbClr val="000000"/>
          </a:solidFill>
          <a:latin typeface="Calibri" panose="020F0502020204030204" pitchFamily="34" charset="0"/>
          <a:cs typeface="Noto Sans CJK SC" charset="0"/>
        </a:defRPr>
      </a:lvl2pPr>
      <a:lvl3pPr marL="1143000" indent="-228600" algn="l" defTabSz="457200" rtl="0" fontAlgn="base">
        <a:lnSpc>
          <a:spcPct val="98000"/>
        </a:lnSpc>
        <a:spcBef>
          <a:spcPts val="25"/>
        </a:spcBef>
        <a:spcAft>
          <a:spcPts val="25"/>
        </a:spcAft>
        <a:buClr>
          <a:srgbClr val="000000"/>
        </a:buClr>
        <a:buSzPct val="100000"/>
        <a:buFont typeface="Times New Roman" panose="02020603050405020304" pitchFamily="18" charset="0"/>
        <a:defRPr>
          <a:solidFill>
            <a:srgbClr val="000000"/>
          </a:solidFill>
          <a:latin typeface="Calibri" panose="020F0502020204030204" pitchFamily="34" charset="0"/>
          <a:cs typeface="Noto Sans CJK SC" charset="0"/>
        </a:defRPr>
      </a:lvl3pPr>
      <a:lvl4pPr marL="1600200" indent="-228600" algn="l" defTabSz="457200" rtl="0" fontAlgn="base">
        <a:lnSpc>
          <a:spcPct val="98000"/>
        </a:lnSpc>
        <a:spcBef>
          <a:spcPts val="25"/>
        </a:spcBef>
        <a:spcAft>
          <a:spcPts val="25"/>
        </a:spcAft>
        <a:buClr>
          <a:srgbClr val="000000"/>
        </a:buClr>
        <a:buSzPct val="100000"/>
        <a:buFont typeface="Times New Roman" panose="02020603050405020304" pitchFamily="18" charset="0"/>
        <a:defRPr>
          <a:solidFill>
            <a:srgbClr val="000000"/>
          </a:solidFill>
          <a:latin typeface="Calibri" panose="020F0502020204030204" pitchFamily="34" charset="0"/>
          <a:cs typeface="Noto Sans CJK SC" charset="0"/>
        </a:defRPr>
      </a:lvl4pPr>
      <a:lvl5pPr marL="2057400" indent="-228600" algn="l" defTabSz="457200" rtl="0" fontAlgn="base">
        <a:lnSpc>
          <a:spcPct val="98000"/>
        </a:lnSpc>
        <a:spcBef>
          <a:spcPts val="25"/>
        </a:spcBef>
        <a:spcAft>
          <a:spcPts val="25"/>
        </a:spcAft>
        <a:buClr>
          <a:srgbClr val="000000"/>
        </a:buClr>
        <a:buSzPct val="100000"/>
        <a:buFont typeface="Times New Roman" panose="02020603050405020304" pitchFamily="18" charset="0"/>
        <a:defRPr>
          <a:solidFill>
            <a:srgbClr val="000000"/>
          </a:solidFill>
          <a:latin typeface="Calibri" panose="020F0502020204030204" pitchFamily="34" charset="0"/>
          <a:cs typeface="Noto Sans CJK SC" charset="0"/>
        </a:defRPr>
      </a:lvl5pPr>
      <a:lvl6pPr marL="2514600" indent="-228600" algn="l" defTabSz="457200" rtl="0" fontAlgn="base">
        <a:lnSpc>
          <a:spcPct val="98000"/>
        </a:lnSpc>
        <a:spcBef>
          <a:spcPts val="25"/>
        </a:spcBef>
        <a:spcAft>
          <a:spcPts val="25"/>
        </a:spcAft>
        <a:buClr>
          <a:srgbClr val="000000"/>
        </a:buClr>
        <a:buSzPct val="100000"/>
        <a:buFont typeface="Times New Roman" panose="02020603050405020304" pitchFamily="18" charset="0"/>
        <a:defRPr>
          <a:solidFill>
            <a:srgbClr val="000000"/>
          </a:solidFill>
          <a:latin typeface="Calibri" panose="020F0502020204030204" pitchFamily="34" charset="0"/>
          <a:cs typeface="Noto Sans CJK SC" charset="0"/>
        </a:defRPr>
      </a:lvl6pPr>
      <a:lvl7pPr marL="2971800" indent="-228600" algn="l" defTabSz="457200" rtl="0" fontAlgn="base">
        <a:lnSpc>
          <a:spcPct val="98000"/>
        </a:lnSpc>
        <a:spcBef>
          <a:spcPts val="25"/>
        </a:spcBef>
        <a:spcAft>
          <a:spcPts val="25"/>
        </a:spcAft>
        <a:buClr>
          <a:srgbClr val="000000"/>
        </a:buClr>
        <a:buSzPct val="100000"/>
        <a:buFont typeface="Times New Roman" panose="02020603050405020304" pitchFamily="18" charset="0"/>
        <a:defRPr>
          <a:solidFill>
            <a:srgbClr val="000000"/>
          </a:solidFill>
          <a:latin typeface="Calibri" panose="020F0502020204030204" pitchFamily="34" charset="0"/>
          <a:cs typeface="Noto Sans CJK SC" charset="0"/>
        </a:defRPr>
      </a:lvl7pPr>
      <a:lvl8pPr marL="3429000" indent="-228600" algn="l" defTabSz="457200" rtl="0" fontAlgn="base">
        <a:lnSpc>
          <a:spcPct val="98000"/>
        </a:lnSpc>
        <a:spcBef>
          <a:spcPts val="25"/>
        </a:spcBef>
        <a:spcAft>
          <a:spcPts val="25"/>
        </a:spcAft>
        <a:buClr>
          <a:srgbClr val="000000"/>
        </a:buClr>
        <a:buSzPct val="100000"/>
        <a:buFont typeface="Times New Roman" panose="02020603050405020304" pitchFamily="18" charset="0"/>
        <a:defRPr>
          <a:solidFill>
            <a:srgbClr val="000000"/>
          </a:solidFill>
          <a:latin typeface="Calibri" panose="020F0502020204030204" pitchFamily="34" charset="0"/>
          <a:cs typeface="Noto Sans CJK SC" charset="0"/>
        </a:defRPr>
      </a:lvl8pPr>
      <a:lvl9pPr marL="3886200" indent="-228600" algn="l" defTabSz="457200" rtl="0" fontAlgn="base">
        <a:lnSpc>
          <a:spcPct val="98000"/>
        </a:lnSpc>
        <a:spcBef>
          <a:spcPts val="25"/>
        </a:spcBef>
        <a:spcAft>
          <a:spcPts val="25"/>
        </a:spcAft>
        <a:buClr>
          <a:srgbClr val="000000"/>
        </a:buClr>
        <a:buSzPct val="100000"/>
        <a:buFont typeface="Times New Roman" panose="02020603050405020304" pitchFamily="18" charset="0"/>
        <a:defRPr>
          <a:solidFill>
            <a:srgbClr val="000000"/>
          </a:solidFill>
          <a:latin typeface="Calibri" panose="020F0502020204030204" pitchFamily="34" charset="0"/>
          <a:cs typeface="Noto Sans CJK SC" charset="0"/>
        </a:defRPr>
      </a:lvl9pPr>
    </p:titleStyle>
    <p:bodyStyle>
      <a:lvl1pPr marL="342900" indent="-342900" algn="l" defTabSz="457200" rtl="0" fontAlgn="base">
        <a:lnSpc>
          <a:spcPct val="88000"/>
        </a:lnSpc>
        <a:spcBef>
          <a:spcPts val="1438"/>
        </a:spcBef>
        <a:spcAft>
          <a:spcPts val="25"/>
        </a:spcAft>
        <a:buClr>
          <a:srgbClr val="000000"/>
        </a:buClr>
        <a:buSzPct val="100000"/>
        <a:buFont typeface="Times New Roman" panose="02020603050405020304" pitchFamily="18" charset="0"/>
        <a:defRPr sz="2800" kern="1200">
          <a:solidFill>
            <a:srgbClr val="000000"/>
          </a:solidFill>
          <a:latin typeface="+mn-lt"/>
          <a:ea typeface="+mn-ea"/>
          <a:cs typeface="+mn-cs"/>
        </a:defRPr>
      </a:lvl1pPr>
      <a:lvl2pPr marL="742950" indent="-285750" algn="l" defTabSz="457200" rtl="0" fontAlgn="base">
        <a:lnSpc>
          <a:spcPct val="88000"/>
        </a:lnSpc>
        <a:spcBef>
          <a:spcPts val="1150"/>
        </a:spcBef>
        <a:spcAft>
          <a:spcPts val="25"/>
        </a:spcAft>
        <a:buClr>
          <a:srgbClr val="000000"/>
        </a:buClr>
        <a:buSzPct val="100000"/>
        <a:buFont typeface="Times New Roman" panose="02020603050405020304" pitchFamily="18" charset="0"/>
        <a:defRPr sz="2000" kern="1200">
          <a:solidFill>
            <a:srgbClr val="000000"/>
          </a:solidFill>
          <a:latin typeface="+mn-lt"/>
          <a:ea typeface="+mn-ea"/>
          <a:cs typeface="+mn-cs"/>
        </a:defRPr>
      </a:lvl2pPr>
      <a:lvl3pPr marL="1143000" indent="-228600" algn="l" defTabSz="457200" rtl="0" fontAlgn="base">
        <a:lnSpc>
          <a:spcPct val="88000"/>
        </a:lnSpc>
        <a:spcBef>
          <a:spcPts val="875"/>
        </a:spcBef>
        <a:spcAft>
          <a:spcPts val="25"/>
        </a:spcAft>
        <a:buClr>
          <a:srgbClr val="000000"/>
        </a:buClr>
        <a:buSzPct val="100000"/>
        <a:buFont typeface="Times New Roman" panose="02020603050405020304" pitchFamily="18" charset="0"/>
        <a:defRPr kern="1200">
          <a:solidFill>
            <a:srgbClr val="000000"/>
          </a:solidFill>
          <a:latin typeface="+mn-lt"/>
          <a:ea typeface="+mn-ea"/>
          <a:cs typeface="+mn-cs"/>
        </a:defRPr>
      </a:lvl3pPr>
      <a:lvl4pPr marL="1600200" indent="-228600" algn="l" defTabSz="457200" rtl="0" fontAlgn="base">
        <a:lnSpc>
          <a:spcPct val="88000"/>
        </a:lnSpc>
        <a:spcBef>
          <a:spcPts val="588"/>
        </a:spcBef>
        <a:spcAft>
          <a:spcPts val="25"/>
        </a:spcAft>
        <a:buClr>
          <a:srgbClr val="000000"/>
        </a:buClr>
        <a:buSzPct val="100000"/>
        <a:buFont typeface="Times New Roman" panose="02020603050405020304" pitchFamily="18" charset="0"/>
        <a:defRPr kern="1200">
          <a:solidFill>
            <a:srgbClr val="000000"/>
          </a:solidFill>
          <a:latin typeface="+mn-lt"/>
          <a:ea typeface="+mn-ea"/>
          <a:cs typeface="+mn-cs"/>
        </a:defRPr>
      </a:lvl4pPr>
      <a:lvl5pPr marL="2057400" indent="-228600" algn="l" defTabSz="457200" rtl="0" fontAlgn="base">
        <a:lnSpc>
          <a:spcPct val="88000"/>
        </a:lnSpc>
        <a:spcBef>
          <a:spcPts val="300"/>
        </a:spcBef>
        <a:spcAft>
          <a:spcPts val="25"/>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69" name="Rectangle 1">
            <a:extLst>
              <a:ext uri="{FF2B5EF4-FFF2-40B4-BE49-F238E27FC236}">
                <a16:creationId xmlns:a16="http://schemas.microsoft.com/office/drawing/2014/main" id="{C000C868-9DA2-C02D-474C-ABA732903AFF}"/>
              </a:ext>
            </a:extLst>
          </p:cNvPr>
          <p:cNvSpPr>
            <a:spLocks noGrp="1" noChangeArrowheads="1"/>
          </p:cNvSpPr>
          <p:nvPr>
            <p:ph type="title"/>
          </p:nvPr>
        </p:nvSpPr>
        <p:spPr bwMode="auto">
          <a:xfrm>
            <a:off x="1524000" y="1743075"/>
            <a:ext cx="9140825" cy="1141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en-US"/>
              <a:t>Click to edit the title text format</a:t>
            </a: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457200" rtl="0" fontAlgn="base">
        <a:lnSpc>
          <a:spcPct val="93000"/>
        </a:lnSpc>
        <a:spcBef>
          <a:spcPts val="25"/>
        </a:spcBef>
        <a:spcAft>
          <a:spcPts val="25"/>
        </a:spcAft>
        <a:buClr>
          <a:srgbClr val="000000"/>
        </a:buClr>
        <a:buSzPct val="100000"/>
        <a:buFont typeface="Times New Roman" panose="02020603050405020304" pitchFamily="18" charset="0"/>
        <a:defRPr kern="1200">
          <a:solidFill>
            <a:srgbClr val="000000"/>
          </a:solidFill>
          <a:latin typeface="+mj-lt"/>
          <a:ea typeface="+mj-ea"/>
          <a:cs typeface="+mj-cs"/>
        </a:defRPr>
      </a:lvl1pPr>
      <a:lvl2pPr marL="742950" indent="-285750" algn="l" defTabSz="457200" rtl="0" fontAlgn="base">
        <a:lnSpc>
          <a:spcPct val="93000"/>
        </a:lnSpc>
        <a:spcBef>
          <a:spcPts val="25"/>
        </a:spcBef>
        <a:spcAft>
          <a:spcPts val="25"/>
        </a:spcAft>
        <a:buClr>
          <a:srgbClr val="000000"/>
        </a:buClr>
        <a:buSzPct val="100000"/>
        <a:buFont typeface="Times New Roman" panose="02020603050405020304" pitchFamily="18" charset="0"/>
        <a:defRPr>
          <a:solidFill>
            <a:srgbClr val="000000"/>
          </a:solidFill>
          <a:latin typeface="Arial" panose="020B0604020202020204" pitchFamily="34" charset="0"/>
          <a:cs typeface="DejaVu Sans" panose="020B0603030804020204" pitchFamily="34" charset="0"/>
        </a:defRPr>
      </a:lvl2pPr>
      <a:lvl3pPr marL="1143000" indent="-228600" algn="l" defTabSz="457200" rtl="0" fontAlgn="base">
        <a:lnSpc>
          <a:spcPct val="93000"/>
        </a:lnSpc>
        <a:spcBef>
          <a:spcPts val="25"/>
        </a:spcBef>
        <a:spcAft>
          <a:spcPts val="25"/>
        </a:spcAft>
        <a:buClr>
          <a:srgbClr val="000000"/>
        </a:buClr>
        <a:buSzPct val="100000"/>
        <a:buFont typeface="Times New Roman" panose="02020603050405020304" pitchFamily="18" charset="0"/>
        <a:defRPr>
          <a:solidFill>
            <a:srgbClr val="000000"/>
          </a:solidFill>
          <a:latin typeface="Arial" panose="020B0604020202020204" pitchFamily="34" charset="0"/>
          <a:cs typeface="DejaVu Sans" panose="020B0603030804020204" pitchFamily="34" charset="0"/>
        </a:defRPr>
      </a:lvl3pPr>
      <a:lvl4pPr marL="1600200" indent="-228600" algn="l" defTabSz="457200" rtl="0" fontAlgn="base">
        <a:lnSpc>
          <a:spcPct val="93000"/>
        </a:lnSpc>
        <a:spcBef>
          <a:spcPts val="25"/>
        </a:spcBef>
        <a:spcAft>
          <a:spcPts val="25"/>
        </a:spcAft>
        <a:buClr>
          <a:srgbClr val="000000"/>
        </a:buClr>
        <a:buSzPct val="100000"/>
        <a:buFont typeface="Times New Roman" panose="02020603050405020304" pitchFamily="18" charset="0"/>
        <a:defRPr>
          <a:solidFill>
            <a:srgbClr val="000000"/>
          </a:solidFill>
          <a:latin typeface="Arial" panose="020B0604020202020204" pitchFamily="34" charset="0"/>
          <a:cs typeface="DejaVu Sans" panose="020B0603030804020204" pitchFamily="34" charset="0"/>
        </a:defRPr>
      </a:lvl4pPr>
      <a:lvl5pPr marL="2057400" indent="-228600" algn="l" defTabSz="457200" rtl="0" fontAlgn="base">
        <a:lnSpc>
          <a:spcPct val="93000"/>
        </a:lnSpc>
        <a:spcBef>
          <a:spcPts val="25"/>
        </a:spcBef>
        <a:spcAft>
          <a:spcPts val="25"/>
        </a:spcAft>
        <a:buClr>
          <a:srgbClr val="000000"/>
        </a:buClr>
        <a:buSzPct val="100000"/>
        <a:buFont typeface="Times New Roman" panose="02020603050405020304" pitchFamily="18" charset="0"/>
        <a:defRPr>
          <a:solidFill>
            <a:srgbClr val="000000"/>
          </a:solidFill>
          <a:latin typeface="Arial" panose="020B0604020202020204" pitchFamily="34" charset="0"/>
          <a:cs typeface="DejaVu Sans" panose="020B0603030804020204" pitchFamily="34" charset="0"/>
        </a:defRPr>
      </a:lvl5pPr>
      <a:lvl6pPr marL="2514600" indent="-228600" algn="l" defTabSz="457200" rtl="0" fontAlgn="base">
        <a:lnSpc>
          <a:spcPct val="93000"/>
        </a:lnSpc>
        <a:spcBef>
          <a:spcPts val="25"/>
        </a:spcBef>
        <a:spcAft>
          <a:spcPts val="25"/>
        </a:spcAft>
        <a:buClr>
          <a:srgbClr val="000000"/>
        </a:buClr>
        <a:buSzPct val="100000"/>
        <a:buFont typeface="Times New Roman" panose="02020603050405020304" pitchFamily="18" charset="0"/>
        <a:defRPr>
          <a:solidFill>
            <a:srgbClr val="000000"/>
          </a:solidFill>
          <a:latin typeface="Arial" panose="020B0604020202020204" pitchFamily="34" charset="0"/>
          <a:cs typeface="DejaVu Sans" panose="020B0603030804020204" pitchFamily="34" charset="0"/>
        </a:defRPr>
      </a:lvl6pPr>
      <a:lvl7pPr marL="2971800" indent="-228600" algn="l" defTabSz="457200" rtl="0" fontAlgn="base">
        <a:lnSpc>
          <a:spcPct val="93000"/>
        </a:lnSpc>
        <a:spcBef>
          <a:spcPts val="25"/>
        </a:spcBef>
        <a:spcAft>
          <a:spcPts val="25"/>
        </a:spcAft>
        <a:buClr>
          <a:srgbClr val="000000"/>
        </a:buClr>
        <a:buSzPct val="100000"/>
        <a:buFont typeface="Times New Roman" panose="02020603050405020304" pitchFamily="18" charset="0"/>
        <a:defRPr>
          <a:solidFill>
            <a:srgbClr val="000000"/>
          </a:solidFill>
          <a:latin typeface="Arial" panose="020B0604020202020204" pitchFamily="34" charset="0"/>
          <a:cs typeface="DejaVu Sans" panose="020B0603030804020204" pitchFamily="34" charset="0"/>
        </a:defRPr>
      </a:lvl7pPr>
      <a:lvl8pPr marL="3429000" indent="-228600" algn="l" defTabSz="457200" rtl="0" fontAlgn="base">
        <a:lnSpc>
          <a:spcPct val="93000"/>
        </a:lnSpc>
        <a:spcBef>
          <a:spcPts val="25"/>
        </a:spcBef>
        <a:spcAft>
          <a:spcPts val="25"/>
        </a:spcAft>
        <a:buClr>
          <a:srgbClr val="000000"/>
        </a:buClr>
        <a:buSzPct val="100000"/>
        <a:buFont typeface="Times New Roman" panose="02020603050405020304" pitchFamily="18" charset="0"/>
        <a:defRPr>
          <a:solidFill>
            <a:srgbClr val="000000"/>
          </a:solidFill>
          <a:latin typeface="Arial" panose="020B0604020202020204" pitchFamily="34" charset="0"/>
          <a:cs typeface="DejaVu Sans" panose="020B0603030804020204" pitchFamily="34" charset="0"/>
        </a:defRPr>
      </a:lvl8pPr>
      <a:lvl9pPr marL="3886200" indent="-228600" algn="l" defTabSz="457200" rtl="0" fontAlgn="base">
        <a:lnSpc>
          <a:spcPct val="93000"/>
        </a:lnSpc>
        <a:spcBef>
          <a:spcPts val="25"/>
        </a:spcBef>
        <a:spcAft>
          <a:spcPts val="25"/>
        </a:spcAft>
        <a:buClr>
          <a:srgbClr val="000000"/>
        </a:buClr>
        <a:buSzPct val="100000"/>
        <a:buFont typeface="Times New Roman" panose="02020603050405020304" pitchFamily="18" charset="0"/>
        <a:defRPr>
          <a:solidFill>
            <a:srgbClr val="000000"/>
          </a:solidFill>
          <a:latin typeface="Arial" panose="020B0604020202020204" pitchFamily="34" charset="0"/>
          <a:cs typeface="DejaVu Sans" panose="020B0603030804020204" pitchFamily="34" charset="0"/>
        </a:defRPr>
      </a:lvl9pPr>
    </p:titleStyle>
    <p:bodyStyle>
      <a:lvl1pPr marL="342900" indent="-342900" algn="l" defTabSz="457200" rtl="0" fontAlgn="base">
        <a:lnSpc>
          <a:spcPct val="84000"/>
        </a:lnSpc>
        <a:spcBef>
          <a:spcPts val="1438"/>
        </a:spcBef>
        <a:spcAft>
          <a:spcPts val="25"/>
        </a:spcAft>
        <a:buClr>
          <a:srgbClr val="000000"/>
        </a:buClr>
        <a:buSzPct val="100000"/>
        <a:buFont typeface="Times New Roman" panose="02020603050405020304" pitchFamily="18" charset="0"/>
        <a:defRPr sz="2800" kern="1200">
          <a:solidFill>
            <a:srgbClr val="000000"/>
          </a:solidFill>
          <a:latin typeface="+mn-lt"/>
          <a:ea typeface="+mn-ea"/>
          <a:cs typeface="+mn-cs"/>
        </a:defRPr>
      </a:lvl1pPr>
      <a:lvl2pPr marL="742950" indent="-285750" algn="l" defTabSz="457200" rtl="0" fontAlgn="base">
        <a:lnSpc>
          <a:spcPct val="84000"/>
        </a:lnSpc>
        <a:spcBef>
          <a:spcPts val="1150"/>
        </a:spcBef>
        <a:spcAft>
          <a:spcPts val="25"/>
        </a:spcAft>
        <a:buClr>
          <a:srgbClr val="000000"/>
        </a:buClr>
        <a:buSzPct val="100000"/>
        <a:buFont typeface="Times New Roman" panose="02020603050405020304" pitchFamily="18" charset="0"/>
        <a:defRPr sz="2000" kern="1200">
          <a:solidFill>
            <a:srgbClr val="000000"/>
          </a:solidFill>
          <a:latin typeface="+mn-lt"/>
          <a:ea typeface="+mn-ea"/>
          <a:cs typeface="+mn-cs"/>
        </a:defRPr>
      </a:lvl2pPr>
      <a:lvl3pPr marL="1143000" indent="-228600" algn="l" defTabSz="457200" rtl="0" fontAlgn="base">
        <a:lnSpc>
          <a:spcPct val="84000"/>
        </a:lnSpc>
        <a:spcBef>
          <a:spcPts val="875"/>
        </a:spcBef>
        <a:spcAft>
          <a:spcPts val="25"/>
        </a:spcAft>
        <a:buClr>
          <a:srgbClr val="000000"/>
        </a:buClr>
        <a:buSzPct val="100000"/>
        <a:buFont typeface="Times New Roman" panose="02020603050405020304" pitchFamily="18" charset="0"/>
        <a:defRPr kern="1200">
          <a:solidFill>
            <a:srgbClr val="000000"/>
          </a:solidFill>
          <a:latin typeface="+mn-lt"/>
          <a:ea typeface="+mn-ea"/>
          <a:cs typeface="+mn-cs"/>
        </a:defRPr>
      </a:lvl3pPr>
      <a:lvl4pPr marL="1600200" indent="-228600" algn="l" defTabSz="457200" rtl="0" fontAlgn="base">
        <a:lnSpc>
          <a:spcPct val="84000"/>
        </a:lnSpc>
        <a:spcBef>
          <a:spcPts val="588"/>
        </a:spcBef>
        <a:spcAft>
          <a:spcPts val="25"/>
        </a:spcAft>
        <a:buClr>
          <a:srgbClr val="000000"/>
        </a:buClr>
        <a:buSzPct val="100000"/>
        <a:buFont typeface="Times New Roman" panose="02020603050405020304" pitchFamily="18" charset="0"/>
        <a:defRPr kern="1200">
          <a:solidFill>
            <a:srgbClr val="000000"/>
          </a:solidFill>
          <a:latin typeface="+mn-lt"/>
          <a:ea typeface="+mn-ea"/>
          <a:cs typeface="+mn-cs"/>
        </a:defRPr>
      </a:lvl4pPr>
      <a:lvl5pPr marL="2057400" indent="-228600" algn="l" defTabSz="457200" rtl="0" fontAlgn="base">
        <a:lnSpc>
          <a:spcPct val="84000"/>
        </a:lnSpc>
        <a:spcBef>
          <a:spcPts val="300"/>
        </a:spcBef>
        <a:spcAft>
          <a:spcPts val="25"/>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50" name="Rectangle 1">
            <a:extLst>
              <a:ext uri="{FF2B5EF4-FFF2-40B4-BE49-F238E27FC236}">
                <a16:creationId xmlns:a16="http://schemas.microsoft.com/office/drawing/2014/main" id="{A3ADFC6C-DB41-85FA-F7F1-DEEAA627BECC}"/>
              </a:ext>
            </a:extLst>
          </p:cNvPr>
          <p:cNvSpPr>
            <a:spLocks noGrp="1" noChangeArrowheads="1"/>
          </p:cNvSpPr>
          <p:nvPr>
            <p:ph type="title"/>
          </p:nvPr>
        </p:nvSpPr>
        <p:spPr bwMode="auto">
          <a:xfrm>
            <a:off x="1524000" y="1122363"/>
            <a:ext cx="9140825" cy="2384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GB" altLang="en-US"/>
              <a:t>Click to edit the title text format</a:t>
            </a:r>
          </a:p>
        </p:txBody>
      </p:sp>
      <p:sp>
        <p:nvSpPr>
          <p:cNvPr id="2" name="Rectangle 2">
            <a:extLst>
              <a:ext uri="{FF2B5EF4-FFF2-40B4-BE49-F238E27FC236}">
                <a16:creationId xmlns:a16="http://schemas.microsoft.com/office/drawing/2014/main" id="{C628948E-F894-7792-8E72-77D5AA34F20B}"/>
              </a:ext>
            </a:extLst>
          </p:cNvPr>
          <p:cNvSpPr>
            <a:spLocks noGrp="1" noChangeArrowheads="1"/>
          </p:cNvSpPr>
          <p:nvPr>
            <p:ph type="dt"/>
          </p:nvPr>
        </p:nvSpPr>
        <p:spPr bwMode="auto">
          <a:xfrm>
            <a:off x="838200" y="6356350"/>
            <a:ext cx="2740025" cy="361950"/>
          </a:xfrm>
          <a:prstGeom prst="rect">
            <a:avLst/>
          </a:prstGeom>
          <a:noFill/>
          <a:ln>
            <a:noFill/>
          </a:ln>
          <a:effectLst/>
        </p:spPr>
        <p:txBody>
          <a:bodyPr vert="horz" wrap="square" lIns="91440" tIns="45720" rIns="91440" bIns="45720" numCol="1" anchor="ctr" anchorCtr="0" compatLnSpc="1">
            <a:prstTxWarp prst="textNoShape">
              <a:avLst/>
            </a:prstTxWarp>
          </a:bodyPr>
          <a:lstStyle>
            <a:lvl1pPr algn="l" eaLnBrk="1" hangingPunct="1">
              <a:lnSpc>
                <a:spcPct val="100000"/>
              </a:lnSpc>
              <a:spcBef>
                <a:spcPts val="25"/>
              </a:spcBef>
              <a:spcAft>
                <a:spcPts val="25"/>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b="0">
                <a:solidFill>
                  <a:srgbClr val="8B8B8B"/>
                </a:solidFill>
                <a:latin typeface="+mn-lt"/>
                <a:cs typeface="DejaVu Sans" charset="0"/>
              </a:defRPr>
            </a:lvl1pPr>
          </a:lstStyle>
          <a:p>
            <a:pPr>
              <a:defRPr/>
            </a:pPr>
            <a:endParaRPr lang="en-US" altLang="en-US"/>
          </a:p>
        </p:txBody>
      </p:sp>
      <p:sp>
        <p:nvSpPr>
          <p:cNvPr id="2051" name="Rectangle 3">
            <a:extLst>
              <a:ext uri="{FF2B5EF4-FFF2-40B4-BE49-F238E27FC236}">
                <a16:creationId xmlns:a16="http://schemas.microsoft.com/office/drawing/2014/main" id="{C5AB20F4-8689-0F5E-B6E2-EE593DC535F7}"/>
              </a:ext>
            </a:extLst>
          </p:cNvPr>
          <p:cNvSpPr>
            <a:spLocks noGrp="1" noChangeArrowheads="1"/>
          </p:cNvSpPr>
          <p:nvPr>
            <p:ph type="ftr"/>
          </p:nvPr>
        </p:nvSpPr>
        <p:spPr bwMode="auto">
          <a:xfrm>
            <a:off x="4038600" y="6356350"/>
            <a:ext cx="4111625" cy="361950"/>
          </a:xfrm>
          <a:prstGeom prst="rect">
            <a:avLst/>
          </a:prstGeom>
          <a:noFill/>
          <a:ln>
            <a:noFill/>
          </a:ln>
          <a:effectLst/>
        </p:spPr>
        <p:txBody>
          <a:bodyPr vert="horz" wrap="square" lIns="91440" tIns="45720" rIns="91440" bIns="45720" numCol="1" anchor="ctr" anchorCtr="0" compatLnSpc="1">
            <a:prstTxWarp prst="textNoShape">
              <a:avLst/>
            </a:prstTxWarp>
          </a:bodyPr>
          <a:lstStyle>
            <a:lvl1pPr algn="ctr" eaLnBrk="1">
              <a:lnSpc>
                <a:spcPct val="100000"/>
              </a:lnSpc>
              <a:spcBef>
                <a:spcPts val="25"/>
              </a:spcBef>
              <a:spcAft>
                <a:spcPts val="25"/>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b="0">
                <a:solidFill>
                  <a:srgbClr val="000000"/>
                </a:solidFill>
                <a:latin typeface="Times New Roman" panose="02020603050405020304" pitchFamily="18" charset="0"/>
                <a:cs typeface="DejaVu Sans" charset="0"/>
              </a:defRPr>
            </a:lvl1pPr>
          </a:lstStyle>
          <a:p>
            <a:pPr>
              <a:defRPr/>
            </a:pPr>
            <a:endParaRPr lang="en-US" altLang="en-US"/>
          </a:p>
        </p:txBody>
      </p:sp>
      <p:sp>
        <p:nvSpPr>
          <p:cNvPr id="2052" name="Rectangle 4">
            <a:extLst>
              <a:ext uri="{FF2B5EF4-FFF2-40B4-BE49-F238E27FC236}">
                <a16:creationId xmlns:a16="http://schemas.microsoft.com/office/drawing/2014/main" id="{1A6B98C6-D862-E4D0-6349-55E662C886C8}"/>
              </a:ext>
            </a:extLst>
          </p:cNvPr>
          <p:cNvSpPr>
            <a:spLocks noGrp="1" noChangeArrowheads="1"/>
          </p:cNvSpPr>
          <p:nvPr>
            <p:ph type="sldNum"/>
          </p:nvPr>
        </p:nvSpPr>
        <p:spPr bwMode="auto">
          <a:xfrm>
            <a:off x="8610600" y="6356350"/>
            <a:ext cx="2740025" cy="361950"/>
          </a:xfrm>
          <a:prstGeom prst="rect">
            <a:avLst/>
          </a:prstGeom>
          <a:noFill/>
          <a:ln>
            <a:noFill/>
          </a:ln>
          <a:effectLst/>
        </p:spPr>
        <p:txBody>
          <a:bodyPr vert="horz" wrap="square" lIns="91440" tIns="45720" rIns="91440" bIns="45720" numCol="1" anchor="ctr" anchorCtr="0" compatLnSpc="1">
            <a:prstTxWarp prst="textNoShape">
              <a:avLst/>
            </a:prstTxWarp>
          </a:bodyPr>
          <a:lstStyle>
            <a:lvl1pPr algn="r" eaLnBrk="1" hangingPunct="1">
              <a:lnSpc>
                <a:spcPct val="100000"/>
              </a:lnSpc>
              <a:spcBef>
                <a:spcPts val="25"/>
              </a:spcBef>
              <a:spcAft>
                <a:spcPts val="25"/>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b="0" smtClean="0">
                <a:solidFill>
                  <a:srgbClr val="8B8B8B"/>
                </a:solidFill>
                <a:latin typeface="+mn-lt"/>
                <a:cs typeface="DejaVu Sans" charset="0"/>
              </a:defRPr>
            </a:lvl1pPr>
          </a:lstStyle>
          <a:p>
            <a:pPr>
              <a:defRPr/>
            </a:pPr>
            <a:fld id="{27C49FBF-8813-489D-9B26-AE36AE50EEFB}" type="slidenum">
              <a:rPr lang="en-US" altLang="en-US"/>
              <a:pPr>
                <a:defRPr/>
              </a:pPr>
              <a:t>‹#›</a:t>
            </a:fld>
            <a:endParaRPr lang="en-US" altLang="en-US"/>
          </a:p>
        </p:txBody>
      </p:sp>
      <p:sp>
        <p:nvSpPr>
          <p:cNvPr id="2054" name="Rectangle 5">
            <a:extLst>
              <a:ext uri="{FF2B5EF4-FFF2-40B4-BE49-F238E27FC236}">
                <a16:creationId xmlns:a16="http://schemas.microsoft.com/office/drawing/2014/main" id="{8A26744B-22BF-29BE-E3FE-B10B943CCC09}"/>
              </a:ext>
            </a:extLst>
          </p:cNvPr>
          <p:cNvSpPr>
            <a:spLocks noGrp="1" noChangeArrowheads="1"/>
          </p:cNvSpPr>
          <p:nvPr>
            <p:ph type="body" idx="1"/>
          </p:nvPr>
        </p:nvSpPr>
        <p:spPr bwMode="auto">
          <a:xfrm>
            <a:off x="609600" y="1604963"/>
            <a:ext cx="10969625" cy="3973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2840"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Tree>
    <p:extLst>
      <p:ext uri="{BB962C8B-B14F-4D97-AF65-F5344CB8AC3E}">
        <p14:creationId xmlns:p14="http://schemas.microsoft.com/office/powerpoint/2010/main" val="578911508"/>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Lst>
  <p:txStyles>
    <p:titleStyle>
      <a:lvl1pPr algn="l" defTabSz="457200" rtl="0" eaLnBrk="0" fontAlgn="base" hangingPunct="0">
        <a:lnSpc>
          <a:spcPct val="98000"/>
        </a:lnSpc>
        <a:spcBef>
          <a:spcPts val="25"/>
        </a:spcBef>
        <a:spcAft>
          <a:spcPts val="25"/>
        </a:spcAft>
        <a:buClr>
          <a:srgbClr val="000000"/>
        </a:buClr>
        <a:buSzPct val="100000"/>
        <a:buFont typeface="Times New Roman" panose="02020603050405020304" pitchFamily="18" charset="0"/>
        <a:defRPr kern="1200">
          <a:solidFill>
            <a:srgbClr val="000000"/>
          </a:solidFill>
          <a:latin typeface="+mj-lt"/>
          <a:ea typeface="+mj-ea"/>
          <a:cs typeface="+mj-cs"/>
        </a:defRPr>
      </a:lvl1pPr>
      <a:lvl2pPr algn="l" defTabSz="457200" rtl="0" eaLnBrk="0" fontAlgn="base" hangingPunct="0">
        <a:lnSpc>
          <a:spcPct val="98000"/>
        </a:lnSpc>
        <a:spcBef>
          <a:spcPts val="25"/>
        </a:spcBef>
        <a:spcAft>
          <a:spcPts val="25"/>
        </a:spcAft>
        <a:buClr>
          <a:srgbClr val="000000"/>
        </a:buClr>
        <a:buSzPct val="100000"/>
        <a:buFont typeface="Times New Roman" panose="02020603050405020304" pitchFamily="18" charset="0"/>
        <a:defRPr>
          <a:solidFill>
            <a:srgbClr val="000000"/>
          </a:solidFill>
          <a:latin typeface="Calibri" panose="020F0502020204030204" pitchFamily="34" charset="0"/>
          <a:cs typeface="Noto Sans CJK SC" charset="0"/>
        </a:defRPr>
      </a:lvl2pPr>
      <a:lvl3pPr algn="l" defTabSz="457200" rtl="0" eaLnBrk="0" fontAlgn="base" hangingPunct="0">
        <a:lnSpc>
          <a:spcPct val="98000"/>
        </a:lnSpc>
        <a:spcBef>
          <a:spcPts val="25"/>
        </a:spcBef>
        <a:spcAft>
          <a:spcPts val="25"/>
        </a:spcAft>
        <a:buClr>
          <a:srgbClr val="000000"/>
        </a:buClr>
        <a:buSzPct val="100000"/>
        <a:buFont typeface="Times New Roman" panose="02020603050405020304" pitchFamily="18" charset="0"/>
        <a:defRPr>
          <a:solidFill>
            <a:srgbClr val="000000"/>
          </a:solidFill>
          <a:latin typeface="Calibri" panose="020F0502020204030204" pitchFamily="34" charset="0"/>
          <a:cs typeface="Noto Sans CJK SC" charset="0"/>
        </a:defRPr>
      </a:lvl3pPr>
      <a:lvl4pPr algn="l" defTabSz="457200" rtl="0" eaLnBrk="0" fontAlgn="base" hangingPunct="0">
        <a:lnSpc>
          <a:spcPct val="98000"/>
        </a:lnSpc>
        <a:spcBef>
          <a:spcPts val="25"/>
        </a:spcBef>
        <a:spcAft>
          <a:spcPts val="25"/>
        </a:spcAft>
        <a:buClr>
          <a:srgbClr val="000000"/>
        </a:buClr>
        <a:buSzPct val="100000"/>
        <a:buFont typeface="Times New Roman" panose="02020603050405020304" pitchFamily="18" charset="0"/>
        <a:defRPr>
          <a:solidFill>
            <a:srgbClr val="000000"/>
          </a:solidFill>
          <a:latin typeface="Calibri" panose="020F0502020204030204" pitchFamily="34" charset="0"/>
          <a:cs typeface="Noto Sans CJK SC" charset="0"/>
        </a:defRPr>
      </a:lvl4pPr>
      <a:lvl5pPr algn="l" defTabSz="457200" rtl="0" eaLnBrk="0" fontAlgn="base" hangingPunct="0">
        <a:lnSpc>
          <a:spcPct val="98000"/>
        </a:lnSpc>
        <a:spcBef>
          <a:spcPts val="25"/>
        </a:spcBef>
        <a:spcAft>
          <a:spcPts val="25"/>
        </a:spcAft>
        <a:buClr>
          <a:srgbClr val="000000"/>
        </a:buClr>
        <a:buSzPct val="100000"/>
        <a:buFont typeface="Times New Roman" panose="02020603050405020304" pitchFamily="18" charset="0"/>
        <a:defRPr>
          <a:solidFill>
            <a:srgbClr val="000000"/>
          </a:solidFill>
          <a:latin typeface="Calibri" panose="020F0502020204030204" pitchFamily="34" charset="0"/>
          <a:cs typeface="Noto Sans CJK SC" charset="0"/>
        </a:defRPr>
      </a:lvl5pPr>
      <a:lvl6pPr marL="2514600" indent="-228600" algn="l" defTabSz="457200" rtl="0" fontAlgn="base">
        <a:lnSpc>
          <a:spcPct val="98000"/>
        </a:lnSpc>
        <a:spcBef>
          <a:spcPts val="25"/>
        </a:spcBef>
        <a:spcAft>
          <a:spcPts val="25"/>
        </a:spcAft>
        <a:buClr>
          <a:srgbClr val="000000"/>
        </a:buClr>
        <a:buSzPct val="100000"/>
        <a:buFont typeface="Times New Roman" panose="02020603050405020304" pitchFamily="18" charset="0"/>
        <a:defRPr>
          <a:solidFill>
            <a:srgbClr val="000000"/>
          </a:solidFill>
          <a:latin typeface="Calibri" panose="020F0502020204030204" pitchFamily="34" charset="0"/>
          <a:cs typeface="Noto Sans CJK SC" charset="0"/>
        </a:defRPr>
      </a:lvl6pPr>
      <a:lvl7pPr marL="2971800" indent="-228600" algn="l" defTabSz="457200" rtl="0" fontAlgn="base">
        <a:lnSpc>
          <a:spcPct val="98000"/>
        </a:lnSpc>
        <a:spcBef>
          <a:spcPts val="25"/>
        </a:spcBef>
        <a:spcAft>
          <a:spcPts val="25"/>
        </a:spcAft>
        <a:buClr>
          <a:srgbClr val="000000"/>
        </a:buClr>
        <a:buSzPct val="100000"/>
        <a:buFont typeface="Times New Roman" panose="02020603050405020304" pitchFamily="18" charset="0"/>
        <a:defRPr>
          <a:solidFill>
            <a:srgbClr val="000000"/>
          </a:solidFill>
          <a:latin typeface="Calibri" panose="020F0502020204030204" pitchFamily="34" charset="0"/>
          <a:cs typeface="Noto Sans CJK SC" charset="0"/>
        </a:defRPr>
      </a:lvl7pPr>
      <a:lvl8pPr marL="3429000" indent="-228600" algn="l" defTabSz="457200" rtl="0" fontAlgn="base">
        <a:lnSpc>
          <a:spcPct val="98000"/>
        </a:lnSpc>
        <a:spcBef>
          <a:spcPts val="25"/>
        </a:spcBef>
        <a:spcAft>
          <a:spcPts val="25"/>
        </a:spcAft>
        <a:buClr>
          <a:srgbClr val="000000"/>
        </a:buClr>
        <a:buSzPct val="100000"/>
        <a:buFont typeface="Times New Roman" panose="02020603050405020304" pitchFamily="18" charset="0"/>
        <a:defRPr>
          <a:solidFill>
            <a:srgbClr val="000000"/>
          </a:solidFill>
          <a:latin typeface="Calibri" panose="020F0502020204030204" pitchFamily="34" charset="0"/>
          <a:cs typeface="Noto Sans CJK SC" charset="0"/>
        </a:defRPr>
      </a:lvl8pPr>
      <a:lvl9pPr marL="3886200" indent="-228600" algn="l" defTabSz="457200" rtl="0" fontAlgn="base">
        <a:lnSpc>
          <a:spcPct val="98000"/>
        </a:lnSpc>
        <a:spcBef>
          <a:spcPts val="25"/>
        </a:spcBef>
        <a:spcAft>
          <a:spcPts val="25"/>
        </a:spcAft>
        <a:buClr>
          <a:srgbClr val="000000"/>
        </a:buClr>
        <a:buSzPct val="100000"/>
        <a:buFont typeface="Times New Roman" panose="02020603050405020304" pitchFamily="18" charset="0"/>
        <a:defRPr>
          <a:solidFill>
            <a:srgbClr val="000000"/>
          </a:solidFill>
          <a:latin typeface="Calibri" panose="020F0502020204030204" pitchFamily="34" charset="0"/>
          <a:cs typeface="Noto Sans CJK SC" charset="0"/>
        </a:defRPr>
      </a:lvl9pPr>
    </p:titleStyle>
    <p:bodyStyle>
      <a:lvl1pPr marL="342900" indent="-342900" algn="l" defTabSz="457200" rtl="0" eaLnBrk="0" fontAlgn="base" hangingPunct="0">
        <a:lnSpc>
          <a:spcPct val="88000"/>
        </a:lnSpc>
        <a:spcBef>
          <a:spcPts val="1438"/>
        </a:spcBef>
        <a:spcAft>
          <a:spcPts val="25"/>
        </a:spcAft>
        <a:buClr>
          <a:srgbClr val="000000"/>
        </a:buClr>
        <a:buSzPct val="100000"/>
        <a:buFont typeface="Times New Roman" panose="02020603050405020304" pitchFamily="18" charset="0"/>
        <a:defRPr sz="2800" kern="1200">
          <a:solidFill>
            <a:srgbClr val="000000"/>
          </a:solidFill>
          <a:latin typeface="+mn-lt"/>
          <a:ea typeface="+mn-ea"/>
          <a:cs typeface="+mn-cs"/>
        </a:defRPr>
      </a:lvl1pPr>
      <a:lvl2pPr marL="742950" indent="-285750" algn="l" defTabSz="457200" rtl="0" eaLnBrk="0" fontAlgn="base" hangingPunct="0">
        <a:lnSpc>
          <a:spcPct val="88000"/>
        </a:lnSpc>
        <a:spcBef>
          <a:spcPts val="1150"/>
        </a:spcBef>
        <a:spcAft>
          <a:spcPts val="25"/>
        </a:spcAft>
        <a:buClr>
          <a:srgbClr val="000000"/>
        </a:buClr>
        <a:buSzPct val="100000"/>
        <a:buFont typeface="Times New Roman" panose="02020603050405020304" pitchFamily="18" charset="0"/>
        <a:defRPr sz="2000" kern="1200">
          <a:solidFill>
            <a:srgbClr val="000000"/>
          </a:solidFill>
          <a:latin typeface="+mn-lt"/>
          <a:ea typeface="+mn-ea"/>
          <a:cs typeface="+mn-cs"/>
        </a:defRPr>
      </a:lvl2pPr>
      <a:lvl3pPr marL="1143000" indent="-228600" algn="l" defTabSz="457200" rtl="0" eaLnBrk="0" fontAlgn="base" hangingPunct="0">
        <a:lnSpc>
          <a:spcPct val="88000"/>
        </a:lnSpc>
        <a:spcBef>
          <a:spcPts val="875"/>
        </a:spcBef>
        <a:spcAft>
          <a:spcPts val="25"/>
        </a:spcAft>
        <a:buClr>
          <a:srgbClr val="000000"/>
        </a:buClr>
        <a:buSzPct val="100000"/>
        <a:buFont typeface="Times New Roman" panose="02020603050405020304" pitchFamily="18" charset="0"/>
        <a:defRPr kern="1200">
          <a:solidFill>
            <a:srgbClr val="000000"/>
          </a:solidFill>
          <a:latin typeface="+mn-lt"/>
          <a:ea typeface="+mn-ea"/>
          <a:cs typeface="+mn-cs"/>
        </a:defRPr>
      </a:lvl3pPr>
      <a:lvl4pPr marL="1600200" indent="-228600" algn="l" defTabSz="457200" rtl="0" eaLnBrk="0" fontAlgn="base" hangingPunct="0">
        <a:lnSpc>
          <a:spcPct val="88000"/>
        </a:lnSpc>
        <a:spcBef>
          <a:spcPts val="588"/>
        </a:spcBef>
        <a:spcAft>
          <a:spcPts val="25"/>
        </a:spcAft>
        <a:buClr>
          <a:srgbClr val="000000"/>
        </a:buClr>
        <a:buSzPct val="100000"/>
        <a:buFont typeface="Times New Roman" panose="02020603050405020304" pitchFamily="18" charset="0"/>
        <a:defRPr kern="1200">
          <a:solidFill>
            <a:srgbClr val="000000"/>
          </a:solidFill>
          <a:latin typeface="+mn-lt"/>
          <a:ea typeface="+mn-ea"/>
          <a:cs typeface="+mn-cs"/>
        </a:defRPr>
      </a:lvl4pPr>
      <a:lvl5pPr marL="2057400" indent="-228600" algn="l" defTabSz="457200" rtl="0" eaLnBrk="0" fontAlgn="base" hangingPunct="0">
        <a:lnSpc>
          <a:spcPct val="88000"/>
        </a:lnSpc>
        <a:spcBef>
          <a:spcPts val="300"/>
        </a:spcBef>
        <a:spcAft>
          <a:spcPts val="25"/>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emf"/></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0.xml"/><Relationship Id="rId1" Type="http://schemas.openxmlformats.org/officeDocument/2006/relationships/slideLayout" Target="../slideLayouts/slideLayout80.xml"/><Relationship Id="rId5" Type="http://schemas.openxmlformats.org/officeDocument/2006/relationships/image" Target="../media/image8.png"/><Relationship Id="rId4" Type="http://schemas.openxmlformats.org/officeDocument/2006/relationships/image" Target="../media/image3.jpeg"/></Relationships>
</file>

<file path=ppt/slides/_rels/slide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1.xml"/><Relationship Id="rId1" Type="http://schemas.openxmlformats.org/officeDocument/2006/relationships/slideLayout" Target="../slideLayouts/slideLayout24.xml"/><Relationship Id="rId4" Type="http://schemas.openxmlformats.org/officeDocument/2006/relationships/image" Target="../media/image3.jpeg"/></Relationships>
</file>

<file path=ppt/slides/_rels/slide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2.xml"/><Relationship Id="rId1" Type="http://schemas.openxmlformats.org/officeDocument/2006/relationships/slideLayout" Target="../slideLayouts/slideLayout24.xml"/><Relationship Id="rId4" Type="http://schemas.openxmlformats.org/officeDocument/2006/relationships/image" Target="../media/image3.jpeg"/></Relationships>
</file>

<file path=ppt/slides/_rels/slide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3.xml"/><Relationship Id="rId1" Type="http://schemas.openxmlformats.org/officeDocument/2006/relationships/slideLayout" Target="../slideLayouts/slideLayout24.xml"/><Relationship Id="rId4" Type="http://schemas.openxmlformats.org/officeDocument/2006/relationships/image" Target="../media/image3.jpeg"/></Relationships>
</file>

<file path=ppt/slides/_rels/slide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4.xml"/><Relationship Id="rId1" Type="http://schemas.openxmlformats.org/officeDocument/2006/relationships/slideLayout" Target="../slideLayouts/slideLayout24.xml"/><Relationship Id="rId4" Type="http://schemas.openxmlformats.org/officeDocument/2006/relationships/image" Target="../media/image3.jpeg"/></Relationships>
</file>

<file path=ppt/slides/_rels/slide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5.xml"/><Relationship Id="rId1" Type="http://schemas.openxmlformats.org/officeDocument/2006/relationships/slideLayout" Target="../slideLayouts/slideLayout24.xml"/><Relationship Id="rId4" Type="http://schemas.openxmlformats.org/officeDocument/2006/relationships/image" Target="../media/image3.jpeg"/></Relationships>
</file>

<file path=ppt/slides/_rels/slide1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6.xml"/><Relationship Id="rId1" Type="http://schemas.openxmlformats.org/officeDocument/2006/relationships/slideLayout" Target="../slideLayouts/slideLayout24.xml"/><Relationship Id="rId4" Type="http://schemas.openxmlformats.org/officeDocument/2006/relationships/image" Target="../media/image3.jpeg"/></Relationships>
</file>

<file path=ppt/slides/_rels/slide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7.xml"/><Relationship Id="rId1" Type="http://schemas.openxmlformats.org/officeDocument/2006/relationships/slideLayout" Target="../slideLayouts/slideLayout24.xml"/><Relationship Id="rId4" Type="http://schemas.openxmlformats.org/officeDocument/2006/relationships/image" Target="../media/image3.jpeg"/></Relationships>
</file>

<file path=ppt/slides/_rels/slide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8.xml"/><Relationship Id="rId1" Type="http://schemas.openxmlformats.org/officeDocument/2006/relationships/slideLayout" Target="../slideLayouts/slideLayout24.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9.xml"/><Relationship Id="rId1" Type="http://schemas.openxmlformats.org/officeDocument/2006/relationships/slideLayout" Target="../slideLayouts/slideLayout24.xml"/><Relationship Id="rId4" Type="http://schemas.openxmlformats.org/officeDocument/2006/relationships/image" Target="../media/image3.jpeg"/></Relationships>
</file>

<file path=ppt/slides/_rels/slide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0.xml"/><Relationship Id="rId1" Type="http://schemas.openxmlformats.org/officeDocument/2006/relationships/slideLayout" Target="../slideLayouts/slideLayout24.xml"/><Relationship Id="rId4" Type="http://schemas.openxmlformats.org/officeDocument/2006/relationships/image" Target="../media/image3.jpeg"/></Relationships>
</file>

<file path=ppt/slides/_rels/slide2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1.xml"/><Relationship Id="rId1" Type="http://schemas.openxmlformats.org/officeDocument/2006/relationships/slideLayout" Target="../slideLayouts/slideLayout24.xml"/><Relationship Id="rId5" Type="http://schemas.openxmlformats.org/officeDocument/2006/relationships/image" Target="../media/image9.jpeg"/><Relationship Id="rId4" Type="http://schemas.openxmlformats.org/officeDocument/2006/relationships/image" Target="../media/image3.jpeg"/></Relationships>
</file>

<file path=ppt/slides/_rels/slide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2.xml"/><Relationship Id="rId1" Type="http://schemas.openxmlformats.org/officeDocument/2006/relationships/slideLayout" Target="../slideLayouts/slideLayout24.xml"/><Relationship Id="rId4" Type="http://schemas.openxmlformats.org/officeDocument/2006/relationships/image" Target="../media/image3.jpeg"/></Relationships>
</file>

<file path=ppt/slides/_rels/slide2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3.xml"/><Relationship Id="rId1" Type="http://schemas.openxmlformats.org/officeDocument/2006/relationships/slideLayout" Target="../slideLayouts/slideLayout24.xml"/><Relationship Id="rId4" Type="http://schemas.openxmlformats.org/officeDocument/2006/relationships/image" Target="../media/image3.jpeg"/></Relationships>
</file>

<file path=ppt/slides/_rels/slide2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4.xml"/><Relationship Id="rId1" Type="http://schemas.openxmlformats.org/officeDocument/2006/relationships/slideLayout" Target="../slideLayouts/slideLayout24.xml"/><Relationship Id="rId4" Type="http://schemas.openxmlformats.org/officeDocument/2006/relationships/image" Target="../media/image3.jpeg"/></Relationships>
</file>

<file path=ppt/slides/_rels/slide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5.xml"/><Relationship Id="rId1" Type="http://schemas.openxmlformats.org/officeDocument/2006/relationships/slideLayout" Target="../slideLayouts/slideLayout24.xml"/><Relationship Id="rId4" Type="http://schemas.openxmlformats.org/officeDocument/2006/relationships/image" Target="../media/image3.jpeg"/></Relationships>
</file>

<file path=ppt/slides/_rels/slide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6.xml"/><Relationship Id="rId1" Type="http://schemas.openxmlformats.org/officeDocument/2006/relationships/slideLayout" Target="../slideLayouts/slideLayout24.xml"/><Relationship Id="rId5" Type="http://schemas.openxmlformats.org/officeDocument/2006/relationships/image" Target="../media/image10.jpg"/><Relationship Id="rId4" Type="http://schemas.openxmlformats.org/officeDocument/2006/relationships/image" Target="../media/image3.jpeg"/></Relationships>
</file>

<file path=ppt/slides/_rels/slide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7.xml"/><Relationship Id="rId1" Type="http://schemas.openxmlformats.org/officeDocument/2006/relationships/slideLayout" Target="../slideLayouts/slideLayout24.xml"/><Relationship Id="rId5" Type="http://schemas.openxmlformats.org/officeDocument/2006/relationships/image" Target="../media/image11.png"/><Relationship Id="rId4" Type="http://schemas.openxmlformats.org/officeDocument/2006/relationships/image" Target="../media/image3.jpeg"/></Relationships>
</file>

<file path=ppt/slides/_rels/slide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8.xml"/><Relationship Id="rId1" Type="http://schemas.openxmlformats.org/officeDocument/2006/relationships/slideLayout" Target="../slideLayouts/slideLayout24.xml"/><Relationship Id="rId5" Type="http://schemas.openxmlformats.org/officeDocument/2006/relationships/image" Target="../media/image12.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24.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9.xml"/><Relationship Id="rId1" Type="http://schemas.openxmlformats.org/officeDocument/2006/relationships/slideLayout" Target="../slideLayouts/slideLayout24.xml"/><Relationship Id="rId5" Type="http://schemas.openxmlformats.org/officeDocument/2006/relationships/image" Target="../media/image13.png"/><Relationship Id="rId4" Type="http://schemas.openxmlformats.org/officeDocument/2006/relationships/image" Target="../media/image3.jpeg"/></Relationships>
</file>

<file path=ppt/slides/_rels/slide3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0.xml"/><Relationship Id="rId1" Type="http://schemas.openxmlformats.org/officeDocument/2006/relationships/slideLayout" Target="../slideLayouts/slideLayout24.xml"/><Relationship Id="rId6" Type="http://schemas.openxmlformats.org/officeDocument/2006/relationships/image" Target="../media/image14.emf"/><Relationship Id="rId5" Type="http://schemas.openxmlformats.org/officeDocument/2006/relationships/oleObject" Target="../embeddings/oleObject1.bin"/><Relationship Id="rId4" Type="http://schemas.openxmlformats.org/officeDocument/2006/relationships/image" Target="../media/image3.jpeg"/></Relationships>
</file>

<file path=ppt/slides/_rels/slide3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1.xml"/><Relationship Id="rId1" Type="http://schemas.openxmlformats.org/officeDocument/2006/relationships/slideLayout" Target="../slideLayouts/slideLayout24.xml"/><Relationship Id="rId4" Type="http://schemas.openxmlformats.org/officeDocument/2006/relationships/image" Target="../media/image3.jpeg"/></Relationships>
</file>

<file path=ppt/slides/_rels/slide3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2.xml"/><Relationship Id="rId1" Type="http://schemas.openxmlformats.org/officeDocument/2006/relationships/slideLayout" Target="../slideLayouts/slideLayout24.xml"/><Relationship Id="rId4" Type="http://schemas.openxmlformats.org/officeDocument/2006/relationships/image" Target="../media/image3.jpeg"/></Relationships>
</file>

<file path=ppt/slides/_rels/slide3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3.xml"/><Relationship Id="rId1" Type="http://schemas.openxmlformats.org/officeDocument/2006/relationships/slideLayout" Target="../slideLayouts/slideLayout24.xml"/><Relationship Id="rId4" Type="http://schemas.openxmlformats.org/officeDocument/2006/relationships/image" Target="../media/image3.jpeg"/></Relationships>
</file>

<file path=ppt/slides/_rels/slide3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4.xml"/><Relationship Id="rId1" Type="http://schemas.openxmlformats.org/officeDocument/2006/relationships/slideLayout" Target="../slideLayouts/slideLayout24.xml"/><Relationship Id="rId4" Type="http://schemas.openxmlformats.org/officeDocument/2006/relationships/image" Target="../media/image3.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24.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24.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8.xml"/><Relationship Id="rId1" Type="http://schemas.openxmlformats.org/officeDocument/2006/relationships/slideLayout" Target="../slideLayouts/slideLayout24.xml"/><Relationship Id="rId5" Type="http://schemas.openxmlformats.org/officeDocument/2006/relationships/image" Target="../media/image5.png"/><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9.xml"/><Relationship Id="rId1" Type="http://schemas.openxmlformats.org/officeDocument/2006/relationships/slideLayout" Target="../slideLayouts/slideLayout80.xml"/><Relationship Id="rId5" Type="http://schemas.openxmlformats.org/officeDocument/2006/relationships/image" Target="../media/image6.png"/><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7C1EB"/>
        </a:solidFill>
        <a:effectLst/>
      </p:bgPr>
    </p:bg>
    <p:spTree>
      <p:nvGrpSpPr>
        <p:cNvPr id="1" name=""/>
        <p:cNvGrpSpPr/>
        <p:nvPr/>
      </p:nvGrpSpPr>
      <p:grpSpPr>
        <a:xfrm>
          <a:off x="0" y="0"/>
          <a:ext cx="0" cy="0"/>
          <a:chOff x="0" y="0"/>
          <a:chExt cx="0" cy="0"/>
        </a:xfrm>
      </p:grpSpPr>
      <p:sp>
        <p:nvSpPr>
          <p:cNvPr id="9217" name="Rectangle 1">
            <a:extLst>
              <a:ext uri="{FF2B5EF4-FFF2-40B4-BE49-F238E27FC236}">
                <a16:creationId xmlns:a16="http://schemas.microsoft.com/office/drawing/2014/main" id="{DA4EBE96-48AC-7E0F-1A71-F3A70F9A9F8D}"/>
              </a:ext>
            </a:extLst>
          </p:cNvPr>
          <p:cNvSpPr>
            <a:spLocks noChangeArrowheads="1"/>
          </p:cNvSpPr>
          <p:nvPr/>
        </p:nvSpPr>
        <p:spPr bwMode="auto">
          <a:xfrm>
            <a:off x="4300538" y="3068638"/>
            <a:ext cx="6151562" cy="1106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ct val="100000"/>
              </a:lnSpc>
              <a:buClrTx/>
              <a:buFontTx/>
              <a:buNone/>
            </a:pPr>
            <a:r>
              <a:rPr lang="en-US" altLang="en-US" sz="4400" b="0" dirty="0">
                <a:solidFill>
                  <a:srgbClr val="0000FF"/>
                </a:solidFill>
                <a:latin typeface="Tahoma" panose="020B0604030504040204" pitchFamily="34" charset="0"/>
              </a:rPr>
              <a:t> </a:t>
            </a:r>
          </a:p>
          <a:p>
            <a:pPr hangingPunct="1">
              <a:lnSpc>
                <a:spcPct val="100000"/>
              </a:lnSpc>
              <a:buClrTx/>
              <a:buFontTx/>
              <a:buNone/>
            </a:pPr>
            <a:r>
              <a:rPr lang="en-US" altLang="en-US" sz="4400" b="0" dirty="0">
                <a:solidFill>
                  <a:srgbClr val="0000FF"/>
                </a:solidFill>
                <a:latin typeface="Tahoma" panose="020B0604030504040204" pitchFamily="34" charset="0"/>
              </a:rPr>
              <a:t>Project Status</a:t>
            </a:r>
          </a:p>
          <a:p>
            <a:pPr hangingPunct="1">
              <a:lnSpc>
                <a:spcPct val="100000"/>
              </a:lnSpc>
              <a:buClrTx/>
              <a:buFontTx/>
              <a:buNone/>
            </a:pPr>
            <a:r>
              <a:rPr lang="en-US" altLang="en-US" sz="4400" b="0" dirty="0">
                <a:solidFill>
                  <a:srgbClr val="0000FF"/>
                </a:solidFill>
                <a:latin typeface="Tahoma" panose="020B0604030504040204" pitchFamily="34" charset="0"/>
              </a:rPr>
              <a:t>Review #2</a:t>
            </a:r>
          </a:p>
        </p:txBody>
      </p:sp>
      <p:sp>
        <p:nvSpPr>
          <p:cNvPr id="9218" name="Rectangle 2">
            <a:extLst>
              <a:ext uri="{FF2B5EF4-FFF2-40B4-BE49-F238E27FC236}">
                <a16:creationId xmlns:a16="http://schemas.microsoft.com/office/drawing/2014/main" id="{A5A971A7-DBBE-C6E0-3BFD-897D299A7AAB}"/>
              </a:ext>
            </a:extLst>
          </p:cNvPr>
          <p:cNvSpPr>
            <a:spLocks noChangeArrowheads="1"/>
          </p:cNvSpPr>
          <p:nvPr/>
        </p:nvSpPr>
        <p:spPr bwMode="auto">
          <a:xfrm>
            <a:off x="4370388" y="927100"/>
            <a:ext cx="6151562" cy="1482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ct val="85000"/>
              </a:lnSpc>
              <a:buClrTx/>
              <a:buFontTx/>
              <a:buNone/>
            </a:pPr>
            <a:r>
              <a:rPr lang="en-US" altLang="en-US" sz="6000" b="0" dirty="0">
                <a:solidFill>
                  <a:srgbClr val="FF0000"/>
                </a:solidFill>
                <a:latin typeface="Tahoma" panose="020B0604030504040204" pitchFamily="34" charset="0"/>
                <a:cs typeface="Tahoma" panose="020B0604030504040204" pitchFamily="34" charset="0"/>
              </a:rPr>
              <a:t>AMSAT</a:t>
            </a:r>
            <a:r>
              <a:rPr lang="en-US" altLang="en-US" sz="5400" b="0" dirty="0">
                <a:solidFill>
                  <a:srgbClr val="FF0000"/>
                </a:solidFill>
                <a:latin typeface="Tahoma" panose="020B0604030504040204" pitchFamily="34" charset="0"/>
                <a:cs typeface="Tahoma" panose="020B0604030504040204" pitchFamily="34" charset="0"/>
              </a:rPr>
              <a:t> </a:t>
            </a:r>
          </a:p>
          <a:p>
            <a:pPr hangingPunct="1">
              <a:lnSpc>
                <a:spcPct val="85000"/>
              </a:lnSpc>
              <a:buClrTx/>
              <a:buFontTx/>
              <a:buNone/>
            </a:pPr>
            <a:r>
              <a:rPr lang="en-US" altLang="en-US" sz="4800" b="0" dirty="0">
                <a:solidFill>
                  <a:srgbClr val="FF0000"/>
                </a:solidFill>
                <a:latin typeface="Tahoma" panose="020B0604030504040204" pitchFamily="34" charset="0"/>
                <a:cs typeface="Tahoma" panose="020B0604030504040204" pitchFamily="34" charset="0"/>
              </a:rPr>
              <a:t>FOX-PLUS</a:t>
            </a:r>
            <a:r>
              <a:rPr lang="en-US" altLang="en-US" sz="5400" b="0" dirty="0">
                <a:solidFill>
                  <a:srgbClr val="FF0000"/>
                </a:solidFill>
                <a:latin typeface="Tahoma" panose="020B0604030504040204" pitchFamily="34" charset="0"/>
                <a:cs typeface="Tahoma" panose="020B0604030504040204" pitchFamily="34" charset="0"/>
              </a:rPr>
              <a:t> </a:t>
            </a:r>
          </a:p>
          <a:p>
            <a:pPr hangingPunct="1">
              <a:lnSpc>
                <a:spcPct val="85000"/>
              </a:lnSpc>
              <a:buClrTx/>
              <a:buFontTx/>
              <a:buNone/>
            </a:pPr>
            <a:r>
              <a:rPr lang="en-US" altLang="en-US" sz="4800" b="0" dirty="0">
                <a:solidFill>
                  <a:srgbClr val="FF0000"/>
                </a:solidFill>
                <a:latin typeface="Tahoma" panose="020B0604030504040204" pitchFamily="34" charset="0"/>
                <a:cs typeface="Tahoma" panose="020B0604030504040204" pitchFamily="34" charset="0"/>
              </a:rPr>
              <a:t>ENGINEERING</a:t>
            </a:r>
          </a:p>
        </p:txBody>
      </p:sp>
      <p:sp>
        <p:nvSpPr>
          <p:cNvPr id="9219" name="Rectangle 3">
            <a:extLst>
              <a:ext uri="{FF2B5EF4-FFF2-40B4-BE49-F238E27FC236}">
                <a16:creationId xmlns:a16="http://schemas.microsoft.com/office/drawing/2014/main" id="{001372D5-7224-A85D-856B-AFCB691DDAEC}"/>
              </a:ext>
            </a:extLst>
          </p:cNvPr>
          <p:cNvSpPr>
            <a:spLocks noChangeArrowheads="1"/>
          </p:cNvSpPr>
          <p:nvPr/>
        </p:nvSpPr>
        <p:spPr bwMode="auto">
          <a:xfrm>
            <a:off x="4594225" y="4440238"/>
            <a:ext cx="5224463" cy="577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ct val="100000"/>
              </a:lnSpc>
              <a:buClrTx/>
              <a:buFontTx/>
              <a:buNone/>
            </a:pPr>
            <a:r>
              <a:rPr lang="en-US" altLang="en-US" sz="3200" b="0" dirty="0">
                <a:solidFill>
                  <a:srgbClr val="000000"/>
                </a:solidFill>
                <a:latin typeface="Arial Black" panose="020B0A04020102020204" pitchFamily="34" charset="0"/>
              </a:rPr>
              <a:t>March 5, 2025</a:t>
            </a:r>
          </a:p>
        </p:txBody>
      </p:sp>
      <p:grpSp>
        <p:nvGrpSpPr>
          <p:cNvPr id="9220" name="Group 4">
            <a:extLst>
              <a:ext uri="{FF2B5EF4-FFF2-40B4-BE49-F238E27FC236}">
                <a16:creationId xmlns:a16="http://schemas.microsoft.com/office/drawing/2014/main" id="{E201D204-DB65-1145-FF30-2C4021190C6D}"/>
              </a:ext>
            </a:extLst>
          </p:cNvPr>
          <p:cNvGrpSpPr>
            <a:grpSpLocks/>
          </p:cNvGrpSpPr>
          <p:nvPr/>
        </p:nvGrpSpPr>
        <p:grpSpPr bwMode="auto">
          <a:xfrm>
            <a:off x="1600200" y="1828801"/>
            <a:ext cx="1719263" cy="1077913"/>
            <a:chOff x="1008" y="1152"/>
            <a:chExt cx="1083" cy="679"/>
          </a:xfrm>
        </p:grpSpPr>
        <p:sp>
          <p:nvSpPr>
            <p:cNvPr id="9221" name="Line 5">
              <a:extLst>
                <a:ext uri="{FF2B5EF4-FFF2-40B4-BE49-F238E27FC236}">
                  <a16:creationId xmlns:a16="http://schemas.microsoft.com/office/drawing/2014/main" id="{CEBF265E-C41B-FDA7-482A-BB75C2E26571}"/>
                </a:ext>
              </a:extLst>
            </p:cNvPr>
            <p:cNvSpPr>
              <a:spLocks noChangeShapeType="1"/>
            </p:cNvSpPr>
            <p:nvPr/>
          </p:nvSpPr>
          <p:spPr bwMode="auto">
            <a:xfrm>
              <a:off x="1036" y="1831"/>
              <a:ext cx="999"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9222" name="Picture 6">
              <a:extLst>
                <a:ext uri="{FF2B5EF4-FFF2-40B4-BE49-F238E27FC236}">
                  <a16:creationId xmlns:a16="http://schemas.microsoft.com/office/drawing/2014/main" id="{A7458394-9D6B-AE2A-FE73-DF060FC429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 y="1152"/>
              <a:ext cx="639" cy="5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223" name="Rectangle 7">
              <a:extLst>
                <a:ext uri="{FF2B5EF4-FFF2-40B4-BE49-F238E27FC236}">
                  <a16:creationId xmlns:a16="http://schemas.microsoft.com/office/drawing/2014/main" id="{09EA49FE-7859-5B50-6F77-62F2D03A4EA4}"/>
                </a:ext>
              </a:extLst>
            </p:cNvPr>
            <p:cNvSpPr>
              <a:spLocks noChangeArrowheads="1"/>
            </p:cNvSpPr>
            <p:nvPr/>
          </p:nvSpPr>
          <p:spPr bwMode="auto">
            <a:xfrm>
              <a:off x="1426" y="1352"/>
              <a:ext cx="665"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ct val="100000"/>
                </a:lnSpc>
                <a:buClrTx/>
                <a:buFontTx/>
                <a:buNone/>
              </a:pPr>
              <a:r>
                <a:rPr lang="en-US" altLang="en-US" sz="1800" b="0" dirty="0">
                  <a:solidFill>
                    <a:srgbClr val="CC6600"/>
                  </a:solidFill>
                  <a:latin typeface="Arial Black" panose="020B0A04020102020204" pitchFamily="34" charset="0"/>
                  <a:cs typeface="DejaVu Sans" panose="020B0603030804020204" pitchFamily="34" charset="0"/>
                </a:rPr>
                <a:t>FOX-PLUS</a:t>
              </a:r>
            </a:p>
          </p:txBody>
        </p:sp>
      </p:grpSp>
      <p:pic>
        <p:nvPicPr>
          <p:cNvPr id="9224" name="Picture 8">
            <a:extLst>
              <a:ext uri="{FF2B5EF4-FFF2-40B4-BE49-F238E27FC236}">
                <a16:creationId xmlns:a16="http://schemas.microsoft.com/office/drawing/2014/main" id="{91588DC2-8D7A-B03B-368E-D09EB78F62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9388" y="457200"/>
            <a:ext cx="1522412"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90539"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62B481D9-C130-AB29-48D7-CDB56FEABC30}"/>
              </a:ext>
            </a:extLst>
          </p:cNvPr>
          <p:cNvPicPr>
            <a:picLocks noChangeAspect="1"/>
          </p:cNvPicPr>
          <p:nvPr/>
        </p:nvPicPr>
        <p:blipFill>
          <a:blip r:embed="rId2"/>
          <a:srcRect b="32"/>
          <a:stretch/>
        </p:blipFill>
        <p:spPr>
          <a:xfrm>
            <a:off x="20" y="1282"/>
            <a:ext cx="12193567" cy="6856718"/>
          </a:xfrm>
          <a:prstGeom prst="rect">
            <a:avLst/>
          </a:prstGeom>
        </p:spPr>
      </p:pic>
    </p:spTree>
    <p:extLst>
      <p:ext uri="{BB962C8B-B14F-4D97-AF65-F5344CB8AC3E}">
        <p14:creationId xmlns:p14="http://schemas.microsoft.com/office/powerpoint/2010/main" val="295066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1">
            <a:extLst>
              <a:ext uri="{FF2B5EF4-FFF2-40B4-BE49-F238E27FC236}">
                <a16:creationId xmlns:a16="http://schemas.microsoft.com/office/drawing/2014/main" id="{9FDBF231-0BE8-5AB7-BB52-1361F5CB35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525"/>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5059" name="Line 2">
            <a:extLst>
              <a:ext uri="{FF2B5EF4-FFF2-40B4-BE49-F238E27FC236}">
                <a16:creationId xmlns:a16="http://schemas.microsoft.com/office/drawing/2014/main" id="{2842A006-BED1-D294-0140-A88ECB26AC11}"/>
              </a:ext>
            </a:extLst>
          </p:cNvPr>
          <p:cNvSpPr>
            <a:spLocks noChangeShapeType="1"/>
          </p:cNvSpPr>
          <p:nvPr/>
        </p:nvSpPr>
        <p:spPr bwMode="auto">
          <a:xfrm>
            <a:off x="0" y="1169988"/>
            <a:ext cx="10466388" cy="3175"/>
          </a:xfrm>
          <a:prstGeom prst="line">
            <a:avLst/>
          </a:prstGeom>
          <a:noFill/>
          <a:ln w="123840">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5060" name="Rectangle 3">
            <a:extLst>
              <a:ext uri="{FF2B5EF4-FFF2-40B4-BE49-F238E27FC236}">
                <a16:creationId xmlns:a16="http://schemas.microsoft.com/office/drawing/2014/main" id="{FB8A926F-BF94-A1AB-906A-8ED2E9A3F93E}"/>
              </a:ext>
            </a:extLst>
          </p:cNvPr>
          <p:cNvSpPr>
            <a:spLocks noChangeArrowheads="1"/>
          </p:cNvSpPr>
          <p:nvPr/>
        </p:nvSpPr>
        <p:spPr bwMode="auto">
          <a:xfrm>
            <a:off x="1600200" y="38258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lnSpc>
                <a:spcPct val="88000"/>
              </a:lnSpc>
              <a:spcBef>
                <a:spcPts val="143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cs typeface="Noto Sans CJK SC" charset="0"/>
              </a:defRPr>
            </a:lvl1pPr>
            <a:lvl2pPr>
              <a:lnSpc>
                <a:spcPct val="88000"/>
              </a:lnSpc>
              <a:spcBef>
                <a:spcPts val="115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2pPr>
            <a:lvl3pPr>
              <a:lnSpc>
                <a:spcPct val="88000"/>
              </a:lnSpc>
              <a:spcBef>
                <a:spcPts val="87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3pPr>
            <a:lvl4pPr>
              <a:lnSpc>
                <a:spcPct val="88000"/>
              </a:lnSpc>
              <a:spcBef>
                <a:spcPts val="58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4pPr>
            <a:lvl5pPr>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5pPr>
            <a:lvl6pPr marL="25146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6pPr>
            <a:lvl7pPr marL="29718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7pPr>
            <a:lvl8pPr marL="34290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8pPr>
            <a:lvl9pPr marL="38862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9pPr>
          </a:lstStyle>
          <a:p>
            <a:pPr algn="ctr" eaLnBrk="1" hangingPunct="1">
              <a:lnSpc>
                <a:spcPts val="3500"/>
              </a:lnSpc>
              <a:spcBef>
                <a:spcPts val="25"/>
              </a:spcBef>
              <a:buClrTx/>
              <a:buFontTx/>
              <a:buNone/>
            </a:pPr>
            <a:r>
              <a:rPr lang="en-US" altLang="en-US" sz="4400" b="0" dirty="0">
                <a:solidFill>
                  <a:srgbClr val="002060"/>
                </a:solidFill>
                <a:latin typeface="Tahoma" panose="020B0604030504040204" pitchFamily="34" charset="0"/>
              </a:rPr>
              <a:t>FOX-Plus</a:t>
            </a:r>
            <a:br>
              <a:rPr lang="en-US" altLang="en-US" sz="4000" b="0" dirty="0">
                <a:solidFill>
                  <a:srgbClr val="002060"/>
                </a:solidFill>
                <a:latin typeface="Tahoma" panose="020B0604030504040204" pitchFamily="34" charset="0"/>
              </a:rPr>
            </a:br>
            <a:r>
              <a:rPr lang="en-US" altLang="en-US" sz="4000" b="0" dirty="0">
                <a:solidFill>
                  <a:srgbClr val="002060"/>
                </a:solidFill>
                <a:latin typeface="Tahoma" panose="020B0604030504040204" pitchFamily="34" charset="0"/>
              </a:rPr>
              <a:t> </a:t>
            </a:r>
            <a:r>
              <a:rPr lang="en-US" altLang="en-US" sz="3200" b="0" dirty="0">
                <a:solidFill>
                  <a:srgbClr val="002060"/>
                </a:solidFill>
                <a:latin typeface="Tahoma" panose="020B0604030504040204" pitchFamily="34" charset="0"/>
              </a:rPr>
              <a:t>Project Status Review - Structure</a:t>
            </a:r>
          </a:p>
        </p:txBody>
      </p:sp>
      <p:sp>
        <p:nvSpPr>
          <p:cNvPr id="45061" name="Rectangle 5">
            <a:extLst>
              <a:ext uri="{FF2B5EF4-FFF2-40B4-BE49-F238E27FC236}">
                <a16:creationId xmlns:a16="http://schemas.microsoft.com/office/drawing/2014/main" id="{A6A0B53E-DE95-C88F-EABA-92E381298BEE}"/>
              </a:ext>
            </a:extLst>
          </p:cNvPr>
          <p:cNvSpPr>
            <a:spLocks noChangeArrowheads="1"/>
          </p:cNvSpPr>
          <p:nvPr/>
        </p:nvSpPr>
        <p:spPr bwMode="auto">
          <a:xfrm>
            <a:off x="11579225" y="6396038"/>
            <a:ext cx="55562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8000"/>
              </a:lnSpc>
              <a:spcBef>
                <a:spcPts val="143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cs typeface="Noto Sans CJK SC" charset="0"/>
              </a:defRPr>
            </a:lvl1pPr>
            <a:lvl2pPr>
              <a:lnSpc>
                <a:spcPct val="88000"/>
              </a:lnSpc>
              <a:spcBef>
                <a:spcPts val="115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2pPr>
            <a:lvl3pPr>
              <a:lnSpc>
                <a:spcPct val="88000"/>
              </a:lnSpc>
              <a:spcBef>
                <a:spcPts val="87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3pPr>
            <a:lvl4pPr>
              <a:lnSpc>
                <a:spcPct val="88000"/>
              </a:lnSpc>
              <a:spcBef>
                <a:spcPts val="58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4pPr>
            <a:lvl5pPr>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5pPr>
            <a:lvl6pPr marL="25146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6pPr>
            <a:lvl7pPr marL="29718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7pPr>
            <a:lvl8pPr marL="34290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8pPr>
            <a:lvl9pPr marL="38862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9pPr>
          </a:lstStyle>
          <a:p>
            <a:pPr algn="ctr" eaLnBrk="1" hangingPunct="1">
              <a:lnSpc>
                <a:spcPct val="100000"/>
              </a:lnSpc>
              <a:spcBef>
                <a:spcPts val="25"/>
              </a:spcBef>
              <a:buClrTx/>
              <a:buFontTx/>
              <a:buNone/>
            </a:pPr>
            <a:fld id="{3F838934-C9DB-40E6-9B2E-F4BB65D42EC1}" type="slidenum">
              <a:rPr lang="en-US" altLang="en-US" sz="1800" b="0">
                <a:latin typeface="Tahoma" panose="020B0604030504040204" pitchFamily="34" charset="0"/>
              </a:rPr>
              <a:t>11</a:t>
            </a:fld>
            <a:endParaRPr lang="en-US" altLang="en-US" sz="1800" b="0" dirty="0">
              <a:latin typeface="Tahoma" panose="020B0604030504040204" pitchFamily="34" charset="0"/>
            </a:endParaRPr>
          </a:p>
        </p:txBody>
      </p:sp>
      <p:grpSp>
        <p:nvGrpSpPr>
          <p:cNvPr id="45062" name="Group 6">
            <a:extLst>
              <a:ext uri="{FF2B5EF4-FFF2-40B4-BE49-F238E27FC236}">
                <a16:creationId xmlns:a16="http://schemas.microsoft.com/office/drawing/2014/main" id="{D333A208-84B9-3183-5EB6-1AD083E4FBBA}"/>
              </a:ext>
            </a:extLst>
          </p:cNvPr>
          <p:cNvGrpSpPr>
            <a:grpSpLocks/>
          </p:cNvGrpSpPr>
          <p:nvPr/>
        </p:nvGrpSpPr>
        <p:grpSpPr bwMode="auto">
          <a:xfrm>
            <a:off x="10509250" y="93663"/>
            <a:ext cx="1719263" cy="1077913"/>
            <a:chOff x="6620" y="59"/>
            <a:chExt cx="1083" cy="679"/>
          </a:xfrm>
        </p:grpSpPr>
        <p:sp>
          <p:nvSpPr>
            <p:cNvPr id="45066" name="Line 7">
              <a:extLst>
                <a:ext uri="{FF2B5EF4-FFF2-40B4-BE49-F238E27FC236}">
                  <a16:creationId xmlns:a16="http://schemas.microsoft.com/office/drawing/2014/main" id="{53C9AD1B-DA9C-81EA-9C55-3B3D5F9C31D6}"/>
                </a:ext>
              </a:extLst>
            </p:cNvPr>
            <p:cNvSpPr>
              <a:spLocks noChangeShapeType="1"/>
            </p:cNvSpPr>
            <p:nvPr/>
          </p:nvSpPr>
          <p:spPr bwMode="auto">
            <a:xfrm>
              <a:off x="6648" y="738"/>
              <a:ext cx="999" cy="0"/>
            </a:xfrm>
            <a:prstGeom prst="line">
              <a:avLst/>
            </a:prstGeom>
            <a:noFill/>
            <a:ln w="123840">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45067" name="Picture 8">
              <a:extLst>
                <a:ext uri="{FF2B5EF4-FFF2-40B4-BE49-F238E27FC236}">
                  <a16:creationId xmlns:a16="http://schemas.microsoft.com/office/drawing/2014/main" id="{C18A6615-3782-87E8-D2C5-AE084D0AEB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39" cy="5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5068" name="Rectangle 9">
              <a:extLst>
                <a:ext uri="{FF2B5EF4-FFF2-40B4-BE49-F238E27FC236}">
                  <a16:creationId xmlns:a16="http://schemas.microsoft.com/office/drawing/2014/main" id="{7B1A9516-E0E1-9BC4-97CA-AB44B4CFAFCE}"/>
                </a:ext>
              </a:extLst>
            </p:cNvPr>
            <p:cNvSpPr>
              <a:spLocks noChangeArrowheads="1"/>
            </p:cNvSpPr>
            <p:nvPr/>
          </p:nvSpPr>
          <p:spPr bwMode="auto">
            <a:xfrm>
              <a:off x="7038" y="261"/>
              <a:ext cx="665"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8000"/>
                </a:lnSpc>
                <a:spcBef>
                  <a:spcPts val="143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cs typeface="Noto Sans CJK SC" charset="0"/>
                </a:defRPr>
              </a:lvl1pPr>
              <a:lvl2pPr>
                <a:lnSpc>
                  <a:spcPct val="88000"/>
                </a:lnSpc>
                <a:spcBef>
                  <a:spcPts val="115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2pPr>
              <a:lvl3pPr>
                <a:lnSpc>
                  <a:spcPct val="88000"/>
                </a:lnSpc>
                <a:spcBef>
                  <a:spcPts val="87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3pPr>
              <a:lvl4pPr>
                <a:lnSpc>
                  <a:spcPct val="88000"/>
                </a:lnSpc>
                <a:spcBef>
                  <a:spcPts val="58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4pPr>
              <a:lvl5pPr>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5pPr>
              <a:lvl6pPr marL="25146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6pPr>
              <a:lvl7pPr marL="29718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7pPr>
              <a:lvl8pPr marL="34290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8pPr>
              <a:lvl9pPr marL="38862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9pPr>
            </a:lstStyle>
            <a:p>
              <a:pPr algn="ctr" eaLnBrk="1" hangingPunct="1">
                <a:lnSpc>
                  <a:spcPct val="100000"/>
                </a:lnSpc>
                <a:spcBef>
                  <a:spcPts val="25"/>
                </a:spcBef>
                <a:buClrTx/>
                <a:buFontTx/>
                <a:buNone/>
              </a:pPr>
              <a:r>
                <a:rPr lang="en-US" altLang="en-US" sz="1800" b="0" dirty="0">
                  <a:solidFill>
                    <a:srgbClr val="CC6600"/>
                  </a:solidFill>
                  <a:latin typeface="Arial Black" panose="020B0A04020102020204" pitchFamily="34" charset="0"/>
                  <a:cs typeface="DejaVu Sans" panose="020B0603030804020204" pitchFamily="34" charset="0"/>
                </a:rPr>
                <a:t>FOX-PLUS</a:t>
              </a:r>
            </a:p>
          </p:txBody>
        </p:sp>
      </p:grpSp>
      <p:pic>
        <p:nvPicPr>
          <p:cNvPr id="45063" name="Picture 13">
            <a:extLst>
              <a:ext uri="{FF2B5EF4-FFF2-40B4-BE49-F238E27FC236}">
                <a16:creationId xmlns:a16="http://schemas.microsoft.com/office/drawing/2014/main" id="{2051F6EE-7310-F34E-EA2B-23B7E23907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1988" y="1512888"/>
            <a:ext cx="4910137"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15FDF979-CF2D-1E47-B90F-A7455FD06578}"/>
              </a:ext>
            </a:extLst>
          </p:cNvPr>
          <p:cNvSpPr txBox="1"/>
          <p:nvPr/>
        </p:nvSpPr>
        <p:spPr>
          <a:xfrm>
            <a:off x="271463" y="1600200"/>
            <a:ext cx="6359525" cy="4271963"/>
          </a:xfrm>
          <a:prstGeom prst="rect">
            <a:avLst/>
          </a:prstGeom>
          <a:noFill/>
          <a:ln w="12700">
            <a:noFill/>
          </a:ln>
          <a:effectLst/>
        </p:spPr>
        <p:txBody>
          <a:bodyPr>
            <a:spAutoFit/>
          </a:bodyPr>
          <a:lstStyle/>
          <a:p>
            <a:pPr eaLnBrk="1">
              <a:lnSpc>
                <a:spcPct val="93000"/>
              </a:lnSpc>
              <a:spcBef>
                <a:spcPts val="25"/>
              </a:spcBef>
              <a:spcAft>
                <a:spcPts val="25"/>
              </a:spcAft>
              <a:buClr>
                <a:srgbClr val="000000"/>
              </a:buClr>
              <a:buSzPct val="100000"/>
              <a:buFont typeface="Times New Roman" panose="02020603050405020304" pitchFamily="18" charset="0"/>
              <a:buNone/>
              <a:defRPr/>
            </a:pPr>
            <a:r>
              <a:rPr lang="en-US" sz="2000" u="sng" dirty="0">
                <a:solidFill>
                  <a:schemeClr val="tx1"/>
                </a:solidFill>
              </a:rPr>
              <a:t>Things To Do (on the road to CDR):</a:t>
            </a:r>
          </a:p>
          <a:p>
            <a:pPr eaLnBrk="1">
              <a:lnSpc>
                <a:spcPct val="93000"/>
              </a:lnSpc>
              <a:spcBef>
                <a:spcPts val="25"/>
              </a:spcBef>
              <a:spcAft>
                <a:spcPts val="25"/>
              </a:spcAft>
              <a:buClr>
                <a:srgbClr val="000000"/>
              </a:buClr>
              <a:buSzPct val="100000"/>
              <a:buFont typeface="Times New Roman" panose="02020603050405020304" pitchFamily="18" charset="0"/>
              <a:buNone/>
              <a:defRPr/>
            </a:pPr>
            <a:endParaRPr lang="en-US" sz="2000" u="sng" dirty="0">
              <a:solidFill>
                <a:schemeClr val="tx1"/>
              </a:solidFill>
            </a:endParaRPr>
          </a:p>
          <a:p>
            <a:pPr marL="514350" indent="-514350" algn="l" eaLnBrk="1">
              <a:lnSpc>
                <a:spcPct val="93000"/>
              </a:lnSpc>
              <a:spcBef>
                <a:spcPts val="25"/>
              </a:spcBef>
              <a:spcAft>
                <a:spcPts val="25"/>
              </a:spcAft>
              <a:buClr>
                <a:srgbClr val="000000"/>
              </a:buClr>
              <a:buSzPct val="100000"/>
              <a:buFont typeface="Times New Roman" panose="02020603050405020304" pitchFamily="18" charset="0"/>
              <a:buAutoNum type="arabicPeriod"/>
              <a:defRPr/>
            </a:pPr>
            <a:r>
              <a:rPr lang="en-US" sz="1800" b="0" dirty="0">
                <a:solidFill>
                  <a:schemeClr val="tx1"/>
                </a:solidFill>
              </a:rPr>
              <a:t>Clean up ISISpace-to-FOX-ME-113 adapter concept</a:t>
            </a:r>
          </a:p>
          <a:p>
            <a:pPr marL="514350" indent="-514350" algn="l" eaLnBrk="1">
              <a:lnSpc>
                <a:spcPct val="93000"/>
              </a:lnSpc>
              <a:spcBef>
                <a:spcPts val="25"/>
              </a:spcBef>
              <a:spcAft>
                <a:spcPts val="25"/>
              </a:spcAft>
              <a:buClr>
                <a:srgbClr val="000000"/>
              </a:buClr>
              <a:buSzPct val="100000"/>
              <a:buFont typeface="Times New Roman" panose="02020603050405020304" pitchFamily="18" charset="0"/>
              <a:buAutoNum type="arabicPeriod"/>
              <a:defRPr/>
            </a:pPr>
            <a:r>
              <a:rPr lang="en-US" sz="1800" b="0" dirty="0">
                <a:solidFill>
                  <a:schemeClr val="tx1"/>
                </a:solidFill>
              </a:rPr>
              <a:t>Determine mounting schema – fasteners, threaded rods, </a:t>
            </a:r>
            <a:r>
              <a:rPr lang="en-US" sz="1800" b="0" dirty="0" err="1">
                <a:solidFill>
                  <a:schemeClr val="tx1"/>
                </a:solidFill>
              </a:rPr>
              <a:t>keenserts</a:t>
            </a:r>
            <a:endParaRPr lang="en-US" sz="1800" b="0" dirty="0">
              <a:solidFill>
                <a:schemeClr val="tx1"/>
              </a:solidFill>
            </a:endParaRPr>
          </a:p>
          <a:p>
            <a:pPr marL="514350" indent="-514350" algn="l" eaLnBrk="1">
              <a:lnSpc>
                <a:spcPct val="93000"/>
              </a:lnSpc>
              <a:spcBef>
                <a:spcPts val="25"/>
              </a:spcBef>
              <a:spcAft>
                <a:spcPts val="25"/>
              </a:spcAft>
              <a:buClr>
                <a:srgbClr val="000000"/>
              </a:buClr>
              <a:buSzPct val="100000"/>
              <a:buFont typeface="Times New Roman" panose="02020603050405020304" pitchFamily="18" charset="0"/>
              <a:buAutoNum type="arabicPeriod"/>
              <a:defRPr/>
            </a:pPr>
            <a:r>
              <a:rPr lang="en-US" sz="1800" b="0" dirty="0">
                <a:solidFill>
                  <a:schemeClr val="tx1"/>
                </a:solidFill>
              </a:rPr>
              <a:t>Perform tolerance stack up – determine tolerancing needs for new parts and potential shimming</a:t>
            </a:r>
          </a:p>
          <a:p>
            <a:pPr marL="514350" indent="-514350" algn="l" eaLnBrk="1">
              <a:lnSpc>
                <a:spcPct val="93000"/>
              </a:lnSpc>
              <a:spcBef>
                <a:spcPts val="25"/>
              </a:spcBef>
              <a:spcAft>
                <a:spcPts val="25"/>
              </a:spcAft>
              <a:buClr>
                <a:srgbClr val="000000"/>
              </a:buClr>
              <a:buSzPct val="100000"/>
              <a:buFont typeface="Times New Roman" panose="02020603050405020304" pitchFamily="18" charset="0"/>
              <a:buAutoNum type="arabicPeriod"/>
              <a:defRPr/>
            </a:pPr>
            <a:r>
              <a:rPr lang="en-US" sz="1800" b="0" dirty="0">
                <a:solidFill>
                  <a:schemeClr val="tx1"/>
                </a:solidFill>
              </a:rPr>
              <a:t>Select hardware – material, type, finish, grade</a:t>
            </a:r>
          </a:p>
          <a:p>
            <a:pPr marL="514350" indent="-514350" algn="l" eaLnBrk="1">
              <a:lnSpc>
                <a:spcPct val="93000"/>
              </a:lnSpc>
              <a:spcBef>
                <a:spcPts val="25"/>
              </a:spcBef>
              <a:spcAft>
                <a:spcPts val="25"/>
              </a:spcAft>
              <a:buClr>
                <a:srgbClr val="000000"/>
              </a:buClr>
              <a:buSzPct val="100000"/>
              <a:buFont typeface="Times New Roman" panose="02020603050405020304" pitchFamily="18" charset="0"/>
              <a:buAutoNum type="arabicPeriod"/>
              <a:defRPr/>
            </a:pPr>
            <a:r>
              <a:rPr lang="en-US" sz="1800" b="0" dirty="0">
                <a:solidFill>
                  <a:schemeClr val="tx1"/>
                </a:solidFill>
              </a:rPr>
              <a:t>Lay out cable paths</a:t>
            </a:r>
          </a:p>
          <a:p>
            <a:pPr marL="514350" indent="-514350" algn="l" eaLnBrk="1">
              <a:lnSpc>
                <a:spcPct val="93000"/>
              </a:lnSpc>
              <a:spcBef>
                <a:spcPts val="25"/>
              </a:spcBef>
              <a:spcAft>
                <a:spcPts val="25"/>
              </a:spcAft>
              <a:buClr>
                <a:srgbClr val="000000"/>
              </a:buClr>
              <a:buSzPct val="100000"/>
              <a:buFont typeface="Times New Roman" panose="02020603050405020304" pitchFamily="18" charset="0"/>
              <a:buAutoNum type="arabicPeriod"/>
              <a:defRPr/>
            </a:pPr>
            <a:r>
              <a:rPr lang="en-US" sz="1800" b="0" dirty="0">
                <a:solidFill>
                  <a:schemeClr val="tx1"/>
                </a:solidFill>
              </a:rPr>
              <a:t>Develop assembly procedures – leverage Autodesk Inventor to lay out steps to put assembly together</a:t>
            </a:r>
          </a:p>
          <a:p>
            <a:pPr marL="514350" indent="-514350" algn="l" eaLnBrk="1">
              <a:lnSpc>
                <a:spcPct val="93000"/>
              </a:lnSpc>
              <a:spcBef>
                <a:spcPts val="25"/>
              </a:spcBef>
              <a:spcAft>
                <a:spcPts val="25"/>
              </a:spcAft>
              <a:buClr>
                <a:srgbClr val="000000"/>
              </a:buClr>
              <a:buSzPct val="100000"/>
              <a:buFont typeface="Times New Roman" panose="02020603050405020304" pitchFamily="18" charset="0"/>
              <a:buAutoNum type="arabicPeriod"/>
              <a:defRPr/>
            </a:pPr>
            <a:r>
              <a:rPr lang="en-US" sz="1800" b="0" dirty="0">
                <a:solidFill>
                  <a:schemeClr val="tx1"/>
                </a:solidFill>
              </a:rPr>
              <a:t>Mature MEL / mass properties</a:t>
            </a:r>
          </a:p>
          <a:p>
            <a:pPr marL="514350" indent="-514350" algn="l" eaLnBrk="1">
              <a:lnSpc>
                <a:spcPct val="93000"/>
              </a:lnSpc>
              <a:spcBef>
                <a:spcPts val="25"/>
              </a:spcBef>
              <a:spcAft>
                <a:spcPts val="25"/>
              </a:spcAft>
              <a:buClr>
                <a:srgbClr val="000000"/>
              </a:buClr>
              <a:buSzPct val="100000"/>
              <a:buFont typeface="Times New Roman" panose="02020603050405020304" pitchFamily="18" charset="0"/>
              <a:buAutoNum type="arabicPeriod"/>
              <a:defRPr/>
            </a:pPr>
            <a:r>
              <a:rPr lang="en-US" sz="1800" b="0" dirty="0">
                <a:solidFill>
                  <a:schemeClr val="tx1"/>
                </a:solidFill>
              </a:rPr>
              <a:t>Perform analysis – structural, thermal, etc.</a:t>
            </a:r>
          </a:p>
          <a:p>
            <a:pPr marL="514350" indent="-514350" algn="l" eaLnBrk="1">
              <a:lnSpc>
                <a:spcPct val="93000"/>
              </a:lnSpc>
              <a:spcBef>
                <a:spcPts val="25"/>
              </a:spcBef>
              <a:spcAft>
                <a:spcPts val="25"/>
              </a:spcAft>
              <a:buClr>
                <a:srgbClr val="000000"/>
              </a:buClr>
              <a:buSzPct val="100000"/>
              <a:buFont typeface="Times New Roman" panose="02020603050405020304" pitchFamily="18" charset="0"/>
              <a:buAutoNum type="arabicPeriod"/>
              <a:defRPr/>
            </a:pPr>
            <a:r>
              <a:rPr lang="en-US" sz="1800" b="0" dirty="0">
                <a:solidFill>
                  <a:schemeClr val="tx1"/>
                </a:solidFill>
              </a:rPr>
              <a:t>Build GD&amp;T drawings for fabricated parts</a:t>
            </a:r>
          </a:p>
          <a:p>
            <a:pPr marL="514350" indent="-514350" algn="l" eaLnBrk="1">
              <a:lnSpc>
                <a:spcPct val="93000"/>
              </a:lnSpc>
              <a:spcBef>
                <a:spcPts val="25"/>
              </a:spcBef>
              <a:spcAft>
                <a:spcPts val="25"/>
              </a:spcAft>
              <a:buClr>
                <a:srgbClr val="000000"/>
              </a:buClr>
              <a:buSzPct val="100000"/>
              <a:buFont typeface="Times New Roman" panose="02020603050405020304" pitchFamily="18" charset="0"/>
              <a:buAutoNum type="arabicPeriod"/>
              <a:defRPr/>
            </a:pPr>
            <a:r>
              <a:rPr lang="en-US" sz="1800" b="0" dirty="0">
                <a:solidFill>
                  <a:schemeClr val="tx1"/>
                </a:solidFill>
              </a:rPr>
              <a:t>Snap a baseline in Git-Hub – review and approve design (model and/or drawings) and push to main trunk</a:t>
            </a:r>
          </a:p>
        </p:txBody>
      </p:sp>
      <p:sp>
        <p:nvSpPr>
          <p:cNvPr id="45065" name="TextBox 17">
            <a:extLst>
              <a:ext uri="{FF2B5EF4-FFF2-40B4-BE49-F238E27FC236}">
                <a16:creationId xmlns:a16="http://schemas.microsoft.com/office/drawing/2014/main" id="{44C68138-2EA0-28A5-05E4-F5E08A270D40}"/>
              </a:ext>
            </a:extLst>
          </p:cNvPr>
          <p:cNvSpPr txBox="1">
            <a:spLocks noChangeArrowheads="1"/>
          </p:cNvSpPr>
          <p:nvPr/>
        </p:nvSpPr>
        <p:spPr bwMode="auto">
          <a:xfrm>
            <a:off x="7786688" y="6267450"/>
            <a:ext cx="3360737"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p>
            <a:pPr algn="ctr" eaLnBrk="1">
              <a:lnSpc>
                <a:spcPct val="93000"/>
              </a:lnSpc>
              <a:spcBef>
                <a:spcPts val="25"/>
              </a:spcBef>
              <a:spcAft>
                <a:spcPts val="25"/>
              </a:spcAft>
              <a:buClr>
                <a:srgbClr val="000000"/>
              </a:buClr>
              <a:buSzPct val="100000"/>
              <a:buFont typeface="Times New Roman" panose="02020603050405020304" pitchFamily="18" charset="0"/>
              <a:buNone/>
            </a:pPr>
            <a:r>
              <a:rPr lang="en-US" altLang="en-US" sz="1200" b="0">
                <a:solidFill>
                  <a:schemeClr val="tx1"/>
                </a:solidFill>
              </a:rPr>
              <a:t>Weird blue lines are in the provided SA models</a:t>
            </a:r>
          </a:p>
        </p:txBody>
      </p:sp>
    </p:spTree>
    <p:extLst>
      <p:ext uri="{BB962C8B-B14F-4D97-AF65-F5344CB8AC3E}">
        <p14:creationId xmlns:p14="http://schemas.microsoft.com/office/powerpoint/2010/main" val="2137773086"/>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65347-D875-8E9E-96B3-32E2460E9EFC}"/>
            </a:ext>
          </a:extLst>
        </p:cNvPr>
        <p:cNvGrpSpPr/>
        <p:nvPr/>
      </p:nvGrpSpPr>
      <p:grpSpPr>
        <a:xfrm>
          <a:off x="0" y="0"/>
          <a:ext cx="0" cy="0"/>
          <a:chOff x="0" y="0"/>
          <a:chExt cx="0" cy="0"/>
        </a:xfrm>
      </p:grpSpPr>
      <p:pic>
        <p:nvPicPr>
          <p:cNvPr id="82946" name="Picture 1">
            <a:extLst>
              <a:ext uri="{FF2B5EF4-FFF2-40B4-BE49-F238E27FC236}">
                <a16:creationId xmlns:a16="http://schemas.microsoft.com/office/drawing/2014/main" id="{6EE397CC-58A7-DC22-9ACE-AC439BA2E9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525"/>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2947" name="Line 2">
            <a:extLst>
              <a:ext uri="{FF2B5EF4-FFF2-40B4-BE49-F238E27FC236}">
                <a16:creationId xmlns:a16="http://schemas.microsoft.com/office/drawing/2014/main" id="{B300BF42-FEA6-5361-82A6-E7F25EC9E678}"/>
              </a:ext>
            </a:extLst>
          </p:cNvPr>
          <p:cNvSpPr>
            <a:spLocks noChangeShapeType="1"/>
          </p:cNvSpPr>
          <p:nvPr/>
        </p:nvSpPr>
        <p:spPr bwMode="auto">
          <a:xfrm>
            <a:off x="0" y="1169988"/>
            <a:ext cx="10466388" cy="3175"/>
          </a:xfrm>
          <a:prstGeom prst="line">
            <a:avLst/>
          </a:prstGeom>
          <a:noFill/>
          <a:ln w="123840">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2948" name="Rectangle 3">
            <a:extLst>
              <a:ext uri="{FF2B5EF4-FFF2-40B4-BE49-F238E27FC236}">
                <a16:creationId xmlns:a16="http://schemas.microsoft.com/office/drawing/2014/main" id="{CBB40658-3DA6-BCCD-FE05-5F4389B8724D}"/>
              </a:ext>
            </a:extLst>
          </p:cNvPr>
          <p:cNvSpPr>
            <a:spLocks noChangeArrowheads="1"/>
          </p:cNvSpPr>
          <p:nvPr/>
        </p:nvSpPr>
        <p:spPr bwMode="auto">
          <a:xfrm>
            <a:off x="1600200" y="38258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lgn="ctr">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1pPr>
            <a:lvl2pPr algn="ctr">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2pPr>
            <a:lvl3pPr algn="ctr">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3pPr>
            <a:lvl4pPr algn="ctr">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4pPr>
            <a:lvl5pPr algn="ctr">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5pPr>
            <a:lvl6pPr marL="2514600" indent="-228600" algn="ctr" defTabSz="457200" eaLnBrk="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6pPr>
            <a:lvl7pPr marL="2971800" indent="-228600" algn="ctr" defTabSz="457200" eaLnBrk="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7pPr>
            <a:lvl8pPr marL="3429000" indent="-228600" algn="ctr" defTabSz="457200" eaLnBrk="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8pPr>
            <a:lvl9pPr marL="3886200" indent="-228600" algn="ctr" defTabSz="457200" eaLnBrk="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9pPr>
          </a:lstStyle>
          <a:p>
            <a:pPr eaLnBrk="1" hangingPunct="1">
              <a:lnSpc>
                <a:spcPts val="3500"/>
              </a:lnSpc>
            </a:pPr>
            <a:r>
              <a:rPr lang="en-US" altLang="en-US" sz="4400" b="0" dirty="0">
                <a:solidFill>
                  <a:srgbClr val="002060"/>
                </a:solidFill>
                <a:latin typeface="Tahoma" panose="020B0604030504040204" pitchFamily="34" charset="0"/>
              </a:rPr>
              <a:t>FOX-Plus</a:t>
            </a:r>
            <a:br>
              <a:rPr lang="en-US" altLang="en-US" sz="4000" b="0" dirty="0">
                <a:solidFill>
                  <a:srgbClr val="002060"/>
                </a:solidFill>
                <a:latin typeface="Tahoma" panose="020B0604030504040204" pitchFamily="34" charset="0"/>
              </a:rPr>
            </a:br>
            <a:r>
              <a:rPr lang="en-US" altLang="en-US" sz="4000" b="0" dirty="0">
                <a:solidFill>
                  <a:srgbClr val="002060"/>
                </a:solidFill>
                <a:latin typeface="Tahoma" panose="020B0604030504040204" pitchFamily="34" charset="0"/>
              </a:rPr>
              <a:t> </a:t>
            </a:r>
            <a:r>
              <a:rPr lang="en-US" altLang="en-US" sz="3200" b="0" dirty="0">
                <a:solidFill>
                  <a:srgbClr val="002060"/>
                </a:solidFill>
                <a:latin typeface="Tahoma" panose="020B0604030504040204" pitchFamily="34" charset="0"/>
              </a:rPr>
              <a:t>Project Status Review</a:t>
            </a:r>
          </a:p>
        </p:txBody>
      </p:sp>
      <p:sp>
        <p:nvSpPr>
          <p:cNvPr id="17412" name="Rectangle 4">
            <a:extLst>
              <a:ext uri="{FF2B5EF4-FFF2-40B4-BE49-F238E27FC236}">
                <a16:creationId xmlns:a16="http://schemas.microsoft.com/office/drawing/2014/main" id="{5EEF5609-46F9-E35B-E022-F1ECBE0745EB}"/>
              </a:ext>
            </a:extLst>
          </p:cNvPr>
          <p:cNvSpPr>
            <a:spLocks noChangeArrowheads="1"/>
          </p:cNvSpPr>
          <p:nvPr/>
        </p:nvSpPr>
        <p:spPr bwMode="auto">
          <a:xfrm>
            <a:off x="878739" y="1565277"/>
            <a:ext cx="10817225" cy="3925518"/>
          </a:xfrm>
          <a:prstGeom prst="rect">
            <a:avLst/>
          </a:prstGeom>
          <a:noFill/>
          <a:ln>
            <a:noFill/>
          </a:ln>
          <a:effec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9pPr>
          </a:lstStyle>
          <a:p>
            <a:pPr algn="l" eaLnBrk="1" hangingPunct="1">
              <a:lnSpc>
                <a:spcPts val="2500"/>
              </a:lnSpc>
              <a:spcBef>
                <a:spcPts val="25"/>
              </a:spcBef>
              <a:spcAft>
                <a:spcPts val="25"/>
              </a:spcAft>
              <a:buSzPct val="100000"/>
              <a:defRPr/>
            </a:pPr>
            <a:r>
              <a:rPr lang="en-US" altLang="en-US" sz="2600" b="0" dirty="0">
                <a:solidFill>
                  <a:schemeClr val="tx1"/>
                </a:solidFill>
                <a:latin typeface="Arial Black" panose="020B0A04020102020204" pitchFamily="34" charset="0"/>
              </a:rPr>
              <a:t>Structure</a:t>
            </a:r>
          </a:p>
          <a:p>
            <a:pPr marL="457200" indent="-457200" algn="l" eaLnBrk="1" hangingPunct="1">
              <a:lnSpc>
                <a:spcPts val="2500"/>
              </a:lnSpc>
              <a:spcBef>
                <a:spcPts val="25"/>
              </a:spcBef>
              <a:spcAft>
                <a:spcPts val="25"/>
              </a:spcAft>
              <a:buSzPct val="100000"/>
              <a:buFontTx/>
              <a:buChar char="-"/>
              <a:defRPr/>
            </a:pPr>
            <a:r>
              <a:rPr lang="en-US" altLang="en-US" sz="2600" b="0" dirty="0">
                <a:solidFill>
                  <a:schemeClr val="tx1"/>
                </a:solidFill>
                <a:latin typeface="Arial Black" panose="020B0A04020102020204" pitchFamily="34" charset="0"/>
              </a:rPr>
              <a:t>Adapter(s) for AMSAT boards into frame Options</a:t>
            </a:r>
          </a:p>
          <a:p>
            <a:pPr marL="457200" indent="-457200" algn="l" eaLnBrk="1" hangingPunct="1">
              <a:lnSpc>
                <a:spcPts val="2500"/>
              </a:lnSpc>
              <a:spcBef>
                <a:spcPts val="25"/>
              </a:spcBef>
              <a:spcAft>
                <a:spcPts val="25"/>
              </a:spcAft>
              <a:buSzPct val="100000"/>
              <a:buFontTx/>
              <a:buChar char="-"/>
              <a:defRPr/>
            </a:pPr>
            <a:r>
              <a:rPr lang="en-US" altLang="en-US" sz="2600" b="0" dirty="0">
                <a:solidFill>
                  <a:schemeClr val="tx1"/>
                </a:solidFill>
                <a:latin typeface="Arial Black" panose="020B0A04020102020204" pitchFamily="34" charset="0"/>
              </a:rPr>
              <a:t>Andrew is looking into</a:t>
            </a:r>
          </a:p>
          <a:p>
            <a:pPr algn="l" hangingPunct="1">
              <a:lnSpc>
                <a:spcPts val="2500"/>
              </a:lnSpc>
              <a:defRPr/>
            </a:pPr>
            <a:endParaRPr lang="en-US" altLang="en-US" sz="2400" b="0" dirty="0">
              <a:latin typeface="Arial Black" panose="020B0A04020102020204" pitchFamily="34" charset="0"/>
            </a:endParaRPr>
          </a:p>
          <a:p>
            <a:pPr marL="457200" indent="-457200" algn="l" hangingPunct="1">
              <a:lnSpc>
                <a:spcPts val="2500"/>
              </a:lnSpc>
              <a:buAutoNum type="arabicPeriod"/>
              <a:defRPr/>
            </a:pPr>
            <a:r>
              <a:rPr lang="en-US" altLang="en-US" sz="2000" b="0" dirty="0">
                <a:solidFill>
                  <a:srgbClr val="002060"/>
                </a:solidFill>
                <a:latin typeface="Arial Black" panose="020B0A04020102020204" pitchFamily="34" charset="0"/>
              </a:rPr>
              <a:t>Adapters top and bottom of stack as shown in slide 8</a:t>
            </a:r>
          </a:p>
          <a:p>
            <a:pPr marL="457200" indent="-457200" algn="l" hangingPunct="1">
              <a:lnSpc>
                <a:spcPts val="2500"/>
              </a:lnSpc>
              <a:buAutoNum type="arabicPeriod"/>
              <a:defRPr/>
            </a:pPr>
            <a:r>
              <a:rPr lang="en-US" altLang="en-US" sz="2000" b="0" dirty="0">
                <a:solidFill>
                  <a:srgbClr val="002060"/>
                </a:solidFill>
                <a:latin typeface="Arial Black" panose="020B0A04020102020204" pitchFamily="34" charset="0"/>
              </a:rPr>
              <a:t>Fasteners going different directions (as per Dave’s suggestion at S&amp;S)</a:t>
            </a:r>
          </a:p>
          <a:p>
            <a:pPr algn="l" hangingPunct="1">
              <a:lnSpc>
                <a:spcPts val="2500"/>
              </a:lnSpc>
              <a:defRPr/>
            </a:pPr>
            <a:r>
              <a:rPr lang="en-US" altLang="en-US" sz="2000" b="0" dirty="0">
                <a:solidFill>
                  <a:srgbClr val="002060"/>
                </a:solidFill>
                <a:latin typeface="Arial Black" panose="020B0A04020102020204" pitchFamily="34" charset="0"/>
              </a:rPr>
              <a:t>      - may run into access issues for bolt tightening</a:t>
            </a:r>
          </a:p>
          <a:p>
            <a:pPr marL="457200" indent="-457200" algn="l" hangingPunct="1">
              <a:lnSpc>
                <a:spcPts val="2500"/>
              </a:lnSpc>
              <a:buAutoNum type="arabicPeriod" startAt="3"/>
              <a:defRPr/>
            </a:pPr>
            <a:r>
              <a:rPr lang="en-US" altLang="en-US" sz="2000" b="0" dirty="0">
                <a:solidFill>
                  <a:srgbClr val="002060"/>
                </a:solidFill>
                <a:latin typeface="Arial Black" panose="020B0A04020102020204" pitchFamily="34" charset="0"/>
              </a:rPr>
              <a:t>Use cabling vice board for electrical</a:t>
            </a:r>
          </a:p>
          <a:p>
            <a:pPr marL="457200" indent="-457200" algn="l" hangingPunct="1">
              <a:lnSpc>
                <a:spcPts val="2500"/>
              </a:lnSpc>
              <a:buAutoNum type="arabicPeriod" startAt="3"/>
              <a:defRPr/>
            </a:pPr>
            <a:r>
              <a:rPr lang="en-US" altLang="en-US" sz="2000" b="0" dirty="0">
                <a:solidFill>
                  <a:srgbClr val="002060"/>
                </a:solidFill>
                <a:latin typeface="Arial Black" panose="020B0A04020102020204" pitchFamily="34" charset="0"/>
              </a:rPr>
              <a:t>Use hybrid of </a:t>
            </a:r>
            <a:r>
              <a:rPr lang="en-US" altLang="en-US" sz="2000" b="0" dirty="0" err="1">
                <a:solidFill>
                  <a:srgbClr val="002060"/>
                </a:solidFill>
                <a:latin typeface="Arial Black" panose="020B0A04020102020204" pitchFamily="34" charset="0"/>
              </a:rPr>
              <a:t>pcb</a:t>
            </a:r>
            <a:r>
              <a:rPr lang="en-US" altLang="en-US" sz="2000" b="0" dirty="0">
                <a:solidFill>
                  <a:srgbClr val="002060"/>
                </a:solidFill>
                <a:latin typeface="Arial Black" panose="020B0A04020102020204" pitchFamily="34" charset="0"/>
              </a:rPr>
              <a:t> and cable for electrical</a:t>
            </a:r>
            <a:endParaRPr lang="en-US" altLang="en-US" sz="2000" b="0" i="1" dirty="0">
              <a:solidFill>
                <a:srgbClr val="002060"/>
              </a:solidFill>
              <a:latin typeface="Arial Black" panose="020B0A04020102020204" pitchFamily="34" charset="0"/>
            </a:endParaRPr>
          </a:p>
          <a:p>
            <a:pPr eaLnBrk="1" hangingPunct="1">
              <a:lnSpc>
                <a:spcPts val="2500"/>
              </a:lnSpc>
              <a:spcBef>
                <a:spcPts val="25"/>
              </a:spcBef>
              <a:spcAft>
                <a:spcPts val="25"/>
              </a:spcAft>
              <a:buSzPct val="100000"/>
              <a:defRPr/>
            </a:pPr>
            <a:r>
              <a:rPr lang="en-US" altLang="en-US" sz="2000" b="0" dirty="0">
                <a:latin typeface="Arial Black" panose="020B0A04020102020204" pitchFamily="34" charset="0"/>
              </a:rPr>
              <a:t> </a:t>
            </a:r>
          </a:p>
          <a:p>
            <a:pPr eaLnBrk="1" hangingPunct="1">
              <a:lnSpc>
                <a:spcPts val="2500"/>
              </a:lnSpc>
              <a:spcBef>
                <a:spcPts val="25"/>
              </a:spcBef>
              <a:spcAft>
                <a:spcPts val="25"/>
              </a:spcAft>
              <a:buSzPct val="100000"/>
              <a:defRPr/>
            </a:pPr>
            <a:endParaRPr lang="en-US" altLang="en-US" sz="2000" b="0" dirty="0">
              <a:latin typeface="Arial Black" panose="020B0A04020102020204" pitchFamily="34" charset="0"/>
            </a:endParaRPr>
          </a:p>
          <a:p>
            <a:pPr eaLnBrk="1" hangingPunct="1">
              <a:lnSpc>
                <a:spcPts val="2500"/>
              </a:lnSpc>
              <a:spcBef>
                <a:spcPts val="25"/>
              </a:spcBef>
              <a:spcAft>
                <a:spcPts val="25"/>
              </a:spcAft>
              <a:buSzPct val="100000"/>
              <a:defRPr/>
            </a:pPr>
            <a:r>
              <a:rPr lang="en-US" altLang="en-US" sz="2000" b="0" dirty="0">
                <a:solidFill>
                  <a:srgbClr val="CC6600"/>
                </a:solidFill>
                <a:latin typeface="Arial Black" panose="020B0A04020102020204" pitchFamily="34" charset="0"/>
              </a:rPr>
              <a:t>     </a:t>
            </a:r>
          </a:p>
        </p:txBody>
      </p:sp>
      <p:sp>
        <p:nvSpPr>
          <p:cNvPr id="82950" name="Rectangle 5">
            <a:extLst>
              <a:ext uri="{FF2B5EF4-FFF2-40B4-BE49-F238E27FC236}">
                <a16:creationId xmlns:a16="http://schemas.microsoft.com/office/drawing/2014/main" id="{F0AEF441-5145-CE6A-F03C-8789C8105D81}"/>
              </a:ext>
            </a:extLst>
          </p:cNvPr>
          <p:cNvSpPr>
            <a:spLocks noChangeArrowheads="1"/>
          </p:cNvSpPr>
          <p:nvPr/>
        </p:nvSpPr>
        <p:spPr bwMode="auto">
          <a:xfrm>
            <a:off x="11579225" y="6396038"/>
            <a:ext cx="55562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gn="ctr">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1pPr>
            <a:lvl2pPr algn="ctr">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2pPr>
            <a:lvl3pPr algn="ctr">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3pPr>
            <a:lvl4pPr algn="ctr">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4pPr>
            <a:lvl5pPr algn="ctr">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5pPr>
            <a:lvl6pPr marL="2514600" indent="-228600" algn="ctr" defTabSz="457200" eaLnBrk="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6pPr>
            <a:lvl7pPr marL="2971800" indent="-228600" algn="ctr" defTabSz="457200" eaLnBrk="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7pPr>
            <a:lvl8pPr marL="3429000" indent="-228600" algn="ctr" defTabSz="457200" eaLnBrk="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8pPr>
            <a:lvl9pPr marL="3886200" indent="-228600" algn="ctr" defTabSz="457200" eaLnBrk="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9pPr>
          </a:lstStyle>
          <a:p>
            <a:pPr eaLnBrk="1" hangingPunct="1">
              <a:lnSpc>
                <a:spcPct val="100000"/>
              </a:lnSpc>
              <a:buClrTx/>
              <a:buFontTx/>
              <a:buNone/>
            </a:pPr>
            <a:fld id="{5B64E070-0010-45AF-964C-18C891440341}" type="slidenum">
              <a:rPr lang="en-US" altLang="en-US" sz="1800" b="0">
                <a:solidFill>
                  <a:srgbClr val="000000"/>
                </a:solidFill>
                <a:latin typeface="Tahoma" panose="020B0604030504040204" pitchFamily="34" charset="0"/>
              </a:rPr>
              <a:t>12</a:t>
            </a:fld>
            <a:endParaRPr lang="en-US" altLang="en-US" sz="1800" b="0" dirty="0">
              <a:solidFill>
                <a:srgbClr val="000000"/>
              </a:solidFill>
              <a:latin typeface="Tahoma" panose="020B0604030504040204" pitchFamily="34" charset="0"/>
            </a:endParaRPr>
          </a:p>
        </p:txBody>
      </p:sp>
      <p:grpSp>
        <p:nvGrpSpPr>
          <p:cNvPr id="82951" name="Group 6">
            <a:extLst>
              <a:ext uri="{FF2B5EF4-FFF2-40B4-BE49-F238E27FC236}">
                <a16:creationId xmlns:a16="http://schemas.microsoft.com/office/drawing/2014/main" id="{BF99FD29-1C87-2A15-7F7D-91E547044B8E}"/>
              </a:ext>
            </a:extLst>
          </p:cNvPr>
          <p:cNvGrpSpPr>
            <a:grpSpLocks/>
          </p:cNvGrpSpPr>
          <p:nvPr/>
        </p:nvGrpSpPr>
        <p:grpSpPr bwMode="auto">
          <a:xfrm>
            <a:off x="10509250" y="93663"/>
            <a:ext cx="1719263" cy="1077913"/>
            <a:chOff x="6620" y="59"/>
            <a:chExt cx="1083" cy="679"/>
          </a:xfrm>
        </p:grpSpPr>
        <p:sp>
          <p:nvSpPr>
            <p:cNvPr id="82952" name="Line 7">
              <a:extLst>
                <a:ext uri="{FF2B5EF4-FFF2-40B4-BE49-F238E27FC236}">
                  <a16:creationId xmlns:a16="http://schemas.microsoft.com/office/drawing/2014/main" id="{CA56FFFD-5AC7-A6F1-1407-83707A262253}"/>
                </a:ext>
              </a:extLst>
            </p:cNvPr>
            <p:cNvSpPr>
              <a:spLocks noChangeShapeType="1"/>
            </p:cNvSpPr>
            <p:nvPr/>
          </p:nvSpPr>
          <p:spPr bwMode="auto">
            <a:xfrm>
              <a:off x="6648" y="738"/>
              <a:ext cx="999" cy="0"/>
            </a:xfrm>
            <a:prstGeom prst="line">
              <a:avLst/>
            </a:prstGeom>
            <a:noFill/>
            <a:ln w="123840">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82953" name="Picture 8">
              <a:extLst>
                <a:ext uri="{FF2B5EF4-FFF2-40B4-BE49-F238E27FC236}">
                  <a16:creationId xmlns:a16="http://schemas.microsoft.com/office/drawing/2014/main" id="{07AF18BE-C38D-8401-CD64-CE95CF1C0E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39" cy="5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2954" name="Rectangle 9">
              <a:extLst>
                <a:ext uri="{FF2B5EF4-FFF2-40B4-BE49-F238E27FC236}">
                  <a16:creationId xmlns:a16="http://schemas.microsoft.com/office/drawing/2014/main" id="{DA660216-0278-D05D-B0BD-33E9FC79BD58}"/>
                </a:ext>
              </a:extLst>
            </p:cNvPr>
            <p:cNvSpPr>
              <a:spLocks noChangeArrowheads="1"/>
            </p:cNvSpPr>
            <p:nvPr/>
          </p:nvSpPr>
          <p:spPr bwMode="auto">
            <a:xfrm>
              <a:off x="7038" y="261"/>
              <a:ext cx="665"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gn="ctr">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1pPr>
              <a:lvl2pPr algn="ctr">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2pPr>
              <a:lvl3pPr algn="ctr">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3pPr>
              <a:lvl4pPr algn="ctr">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4pPr>
              <a:lvl5pPr algn="ctr">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5pPr>
              <a:lvl6pPr marL="2514600" indent="-228600" algn="ctr" defTabSz="457200" eaLnBrk="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6pPr>
              <a:lvl7pPr marL="2971800" indent="-228600" algn="ctr" defTabSz="457200" eaLnBrk="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7pPr>
              <a:lvl8pPr marL="3429000" indent="-228600" algn="ctr" defTabSz="457200" eaLnBrk="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8pPr>
              <a:lvl9pPr marL="3886200" indent="-228600" algn="ctr" defTabSz="457200" eaLnBrk="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9pPr>
            </a:lstStyle>
            <a:p>
              <a:pPr eaLnBrk="1" hangingPunct="1">
                <a:lnSpc>
                  <a:spcPct val="100000"/>
                </a:lnSpc>
                <a:buClrTx/>
                <a:buFontTx/>
                <a:buNone/>
              </a:pPr>
              <a:r>
                <a:rPr lang="en-US" altLang="en-US" sz="1800" b="0" dirty="0">
                  <a:solidFill>
                    <a:srgbClr val="CC6600"/>
                  </a:solidFill>
                  <a:latin typeface="Arial Black" panose="020B0A04020102020204" pitchFamily="34" charset="0"/>
                  <a:cs typeface="DejaVu Sans" panose="020B0603030804020204" pitchFamily="34" charset="0"/>
                </a:rPr>
                <a:t>FOX-PLUS</a:t>
              </a:r>
            </a:p>
          </p:txBody>
        </p:sp>
      </p:grpSp>
    </p:spTree>
    <p:extLst>
      <p:ext uri="{BB962C8B-B14F-4D97-AF65-F5344CB8AC3E}">
        <p14:creationId xmlns:p14="http://schemas.microsoft.com/office/powerpoint/2010/main" val="2922880987"/>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C096C-0403-82E2-8D19-CE4443DA10DC}"/>
            </a:ext>
          </a:extLst>
        </p:cNvPr>
        <p:cNvGrpSpPr/>
        <p:nvPr/>
      </p:nvGrpSpPr>
      <p:grpSpPr>
        <a:xfrm>
          <a:off x="0" y="0"/>
          <a:ext cx="0" cy="0"/>
          <a:chOff x="0" y="0"/>
          <a:chExt cx="0" cy="0"/>
        </a:xfrm>
      </p:grpSpPr>
      <p:pic>
        <p:nvPicPr>
          <p:cNvPr id="82946" name="Picture 1">
            <a:extLst>
              <a:ext uri="{FF2B5EF4-FFF2-40B4-BE49-F238E27FC236}">
                <a16:creationId xmlns:a16="http://schemas.microsoft.com/office/drawing/2014/main" id="{F3A78E68-7CB6-5369-5DF9-9C7C511E16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525"/>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2947" name="Line 2">
            <a:extLst>
              <a:ext uri="{FF2B5EF4-FFF2-40B4-BE49-F238E27FC236}">
                <a16:creationId xmlns:a16="http://schemas.microsoft.com/office/drawing/2014/main" id="{E881E62B-6455-9A71-B9AD-275D026BFD6D}"/>
              </a:ext>
            </a:extLst>
          </p:cNvPr>
          <p:cNvSpPr>
            <a:spLocks noChangeShapeType="1"/>
          </p:cNvSpPr>
          <p:nvPr/>
        </p:nvSpPr>
        <p:spPr bwMode="auto">
          <a:xfrm>
            <a:off x="0" y="1169988"/>
            <a:ext cx="10466388" cy="3175"/>
          </a:xfrm>
          <a:prstGeom prst="line">
            <a:avLst/>
          </a:prstGeom>
          <a:noFill/>
          <a:ln w="123840">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2948" name="Rectangle 3">
            <a:extLst>
              <a:ext uri="{FF2B5EF4-FFF2-40B4-BE49-F238E27FC236}">
                <a16:creationId xmlns:a16="http://schemas.microsoft.com/office/drawing/2014/main" id="{BD181CB8-0F18-8A16-3C60-E01AD30287C3}"/>
              </a:ext>
            </a:extLst>
          </p:cNvPr>
          <p:cNvSpPr>
            <a:spLocks noChangeArrowheads="1"/>
          </p:cNvSpPr>
          <p:nvPr/>
        </p:nvSpPr>
        <p:spPr bwMode="auto">
          <a:xfrm>
            <a:off x="1600200" y="38258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lgn="ctr">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1pPr>
            <a:lvl2pPr algn="ctr">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2pPr>
            <a:lvl3pPr algn="ctr">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3pPr>
            <a:lvl4pPr algn="ctr">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4pPr>
            <a:lvl5pPr algn="ctr">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5pPr>
            <a:lvl6pPr marL="2514600" indent="-228600" algn="ctr" defTabSz="457200" eaLnBrk="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6pPr>
            <a:lvl7pPr marL="2971800" indent="-228600" algn="ctr" defTabSz="457200" eaLnBrk="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7pPr>
            <a:lvl8pPr marL="3429000" indent="-228600" algn="ctr" defTabSz="457200" eaLnBrk="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8pPr>
            <a:lvl9pPr marL="3886200" indent="-228600" algn="ctr" defTabSz="457200" eaLnBrk="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9pPr>
          </a:lstStyle>
          <a:p>
            <a:pPr eaLnBrk="1" hangingPunct="1">
              <a:lnSpc>
                <a:spcPts val="3500"/>
              </a:lnSpc>
            </a:pPr>
            <a:r>
              <a:rPr lang="en-US" altLang="en-US" sz="4400" b="0" dirty="0">
                <a:solidFill>
                  <a:srgbClr val="002060"/>
                </a:solidFill>
                <a:latin typeface="Tahoma" panose="020B0604030504040204" pitchFamily="34" charset="0"/>
              </a:rPr>
              <a:t>FOX-Plus</a:t>
            </a:r>
            <a:br>
              <a:rPr lang="en-US" altLang="en-US" sz="4000" b="0" dirty="0">
                <a:solidFill>
                  <a:srgbClr val="002060"/>
                </a:solidFill>
                <a:latin typeface="Tahoma" panose="020B0604030504040204" pitchFamily="34" charset="0"/>
              </a:rPr>
            </a:br>
            <a:r>
              <a:rPr lang="en-US" altLang="en-US" sz="4000" b="0" dirty="0">
                <a:solidFill>
                  <a:srgbClr val="002060"/>
                </a:solidFill>
                <a:latin typeface="Tahoma" panose="020B0604030504040204" pitchFamily="34" charset="0"/>
              </a:rPr>
              <a:t> </a:t>
            </a:r>
            <a:r>
              <a:rPr lang="en-US" altLang="en-US" sz="3200" b="0" dirty="0">
                <a:solidFill>
                  <a:srgbClr val="002060"/>
                </a:solidFill>
                <a:latin typeface="Tahoma" panose="020B0604030504040204" pitchFamily="34" charset="0"/>
              </a:rPr>
              <a:t>Project Status Review</a:t>
            </a:r>
          </a:p>
        </p:txBody>
      </p:sp>
      <p:sp>
        <p:nvSpPr>
          <p:cNvPr id="17412" name="Rectangle 4">
            <a:extLst>
              <a:ext uri="{FF2B5EF4-FFF2-40B4-BE49-F238E27FC236}">
                <a16:creationId xmlns:a16="http://schemas.microsoft.com/office/drawing/2014/main" id="{7578BDE8-03B6-6FDA-EABC-9AA44B22BCED}"/>
              </a:ext>
            </a:extLst>
          </p:cNvPr>
          <p:cNvSpPr>
            <a:spLocks noChangeArrowheads="1"/>
          </p:cNvSpPr>
          <p:nvPr/>
        </p:nvSpPr>
        <p:spPr bwMode="auto">
          <a:xfrm>
            <a:off x="878739" y="1565277"/>
            <a:ext cx="10817225" cy="5528521"/>
          </a:xfrm>
          <a:prstGeom prst="rect">
            <a:avLst/>
          </a:prstGeom>
          <a:noFill/>
          <a:ln>
            <a:noFill/>
          </a:ln>
          <a:effec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9pPr>
          </a:lstStyle>
          <a:p>
            <a:pPr algn="l" eaLnBrk="1" hangingPunct="1">
              <a:lnSpc>
                <a:spcPts val="2500"/>
              </a:lnSpc>
              <a:spcBef>
                <a:spcPts val="25"/>
              </a:spcBef>
              <a:spcAft>
                <a:spcPts val="25"/>
              </a:spcAft>
              <a:buSzPct val="100000"/>
              <a:defRPr/>
            </a:pPr>
            <a:r>
              <a:rPr lang="en-US" altLang="en-US" sz="2600" b="0" dirty="0">
                <a:solidFill>
                  <a:schemeClr val="tx1"/>
                </a:solidFill>
                <a:latin typeface="Arial Black" panose="020B0A04020102020204" pitchFamily="34" charset="0"/>
              </a:rPr>
              <a:t>Hardware: PCB Status</a:t>
            </a:r>
          </a:p>
          <a:p>
            <a:pPr algn="l" eaLnBrk="1" hangingPunct="1">
              <a:lnSpc>
                <a:spcPts val="2500"/>
              </a:lnSpc>
              <a:spcBef>
                <a:spcPts val="25"/>
              </a:spcBef>
              <a:spcAft>
                <a:spcPts val="25"/>
              </a:spcAft>
              <a:buSzPct val="100000"/>
              <a:defRPr/>
            </a:pPr>
            <a:r>
              <a:rPr lang="en-US" altLang="en-US" sz="2600" b="0" dirty="0">
                <a:solidFill>
                  <a:schemeClr val="tx1"/>
                </a:solidFill>
                <a:latin typeface="Arial Black" panose="020B0A04020102020204" pitchFamily="34" charset="0"/>
              </a:rPr>
              <a:t>- Improved Command Receiver (ICR) V2.2</a:t>
            </a:r>
          </a:p>
          <a:p>
            <a:pPr algn="l" hangingPunct="1">
              <a:lnSpc>
                <a:spcPts val="2500"/>
              </a:lnSpc>
              <a:defRPr/>
            </a:pPr>
            <a:endParaRPr lang="en-US" altLang="en-US" sz="2400" b="0" dirty="0">
              <a:latin typeface="Arial Black" panose="020B0A04020102020204" pitchFamily="34" charset="0"/>
            </a:endParaRPr>
          </a:p>
          <a:p>
            <a:pPr algn="l" hangingPunct="1">
              <a:lnSpc>
                <a:spcPts val="2500"/>
              </a:lnSpc>
              <a:defRPr/>
            </a:pPr>
            <a:r>
              <a:rPr lang="en-US" altLang="en-US" sz="2000" b="0" dirty="0">
                <a:solidFill>
                  <a:srgbClr val="002060"/>
                </a:solidFill>
                <a:latin typeface="Arial Black" panose="020B0A04020102020204" pitchFamily="34" charset="0"/>
              </a:rPr>
              <a:t>PSR #1 Status: </a:t>
            </a:r>
            <a:r>
              <a:rPr lang="en-US" altLang="en-US" sz="2000" b="0" i="1" dirty="0">
                <a:solidFill>
                  <a:srgbClr val="002060"/>
                </a:solidFill>
                <a:latin typeface="Arial Black" panose="020B0A04020102020204" pitchFamily="34" charset="0"/>
              </a:rPr>
              <a:t>ICR design has been updated as follows:</a:t>
            </a:r>
          </a:p>
          <a:p>
            <a:pPr algn="l" hangingPunct="1">
              <a:lnSpc>
                <a:spcPts val="2500"/>
              </a:lnSpc>
              <a:defRPr/>
            </a:pPr>
            <a:r>
              <a:rPr lang="en-US" altLang="en-US" sz="2000" b="0" i="1" dirty="0">
                <a:solidFill>
                  <a:srgbClr val="002060"/>
                </a:solidFill>
                <a:latin typeface="Arial Black" panose="020B0A04020102020204" pitchFamily="34" charset="0"/>
              </a:rPr>
              <a:t>    - LNA device change from MICRF3000(now </a:t>
            </a:r>
            <a:r>
              <a:rPr lang="en-US" altLang="en-US" sz="2000" b="0" i="1" dirty="0" err="1">
                <a:solidFill>
                  <a:srgbClr val="002060"/>
                </a:solidFill>
                <a:latin typeface="Arial Black" panose="020B0A04020102020204" pitchFamily="34" charset="0"/>
              </a:rPr>
              <a:t>EoL</a:t>
            </a:r>
            <a:r>
              <a:rPr lang="en-US" altLang="en-US" sz="2000" b="0" i="1" dirty="0">
                <a:solidFill>
                  <a:srgbClr val="002060"/>
                </a:solidFill>
                <a:latin typeface="Arial Black" panose="020B0A04020102020204" pitchFamily="34" charset="0"/>
              </a:rPr>
              <a:t>) to MAX2634</a:t>
            </a:r>
          </a:p>
          <a:p>
            <a:pPr algn="l" hangingPunct="1">
              <a:lnSpc>
                <a:spcPts val="2500"/>
              </a:lnSpc>
              <a:defRPr/>
            </a:pPr>
            <a:r>
              <a:rPr lang="en-US" altLang="en-US" sz="2000" b="0" i="1" dirty="0">
                <a:solidFill>
                  <a:srgbClr val="002060"/>
                </a:solidFill>
                <a:latin typeface="Arial Black" panose="020B0A04020102020204" pitchFamily="34" charset="0"/>
              </a:rPr>
              <a:t>    - Changed TCXO powering back to earlier version when it was switched based on RX_ENABLE signal. This is a significant power consumption reduction.</a:t>
            </a:r>
          </a:p>
          <a:p>
            <a:pPr algn="l" hangingPunct="1">
              <a:lnSpc>
                <a:spcPts val="2500"/>
              </a:lnSpc>
              <a:defRPr/>
            </a:pPr>
            <a:r>
              <a:rPr lang="en-US" altLang="en-US" sz="2000" b="0" i="1" dirty="0">
                <a:solidFill>
                  <a:srgbClr val="002060"/>
                </a:solidFill>
                <a:latin typeface="Arial Black" panose="020B0A04020102020204" pitchFamily="34" charset="0"/>
              </a:rPr>
              <a:t>    - RSSI comparator device changed to a true comparator, not an op-amp</a:t>
            </a:r>
          </a:p>
          <a:p>
            <a:pPr algn="l" hangingPunct="1">
              <a:lnSpc>
                <a:spcPts val="2500"/>
              </a:lnSpc>
              <a:defRPr/>
            </a:pPr>
            <a:r>
              <a:rPr lang="en-US" altLang="en-US" sz="2000" b="0" i="1" dirty="0">
                <a:solidFill>
                  <a:srgbClr val="002060"/>
                </a:solidFill>
                <a:latin typeface="Arial Black" panose="020B0A04020102020204" pitchFamily="34" charset="0"/>
              </a:rPr>
              <a:t>    - Baseband audio filter now uses 3 op-amp stages. Response optimized.</a:t>
            </a:r>
          </a:p>
          <a:p>
            <a:pPr algn="l" hangingPunct="1">
              <a:lnSpc>
                <a:spcPts val="2500"/>
              </a:lnSpc>
              <a:defRPr/>
            </a:pPr>
            <a:r>
              <a:rPr lang="en-US" altLang="en-US" sz="2000" b="0" i="1" dirty="0">
                <a:solidFill>
                  <a:srgbClr val="002060"/>
                </a:solidFill>
                <a:latin typeface="Arial Black" panose="020B0A04020102020204" pitchFamily="34" charset="0"/>
              </a:rPr>
              <a:t>    - Component layout around SA636 device changed to optimize performance. </a:t>
            </a:r>
          </a:p>
          <a:p>
            <a:pPr algn="l" hangingPunct="1">
              <a:lnSpc>
                <a:spcPts val="2500"/>
              </a:lnSpc>
              <a:defRPr/>
            </a:pPr>
            <a:r>
              <a:rPr lang="en-US" altLang="en-US" sz="2000" b="0" i="1" dirty="0">
                <a:solidFill>
                  <a:srgbClr val="002060"/>
                </a:solidFill>
                <a:latin typeface="Arial Black" panose="020B0A04020102020204" pitchFamily="34" charset="0"/>
              </a:rPr>
              <a:t>    - </a:t>
            </a:r>
            <a:r>
              <a:rPr lang="en-US" altLang="en-US" sz="2000" b="0" i="1" dirty="0" err="1">
                <a:solidFill>
                  <a:srgbClr val="002060"/>
                </a:solidFill>
                <a:latin typeface="Arial Black" panose="020B0A04020102020204" pitchFamily="34" charset="0"/>
              </a:rPr>
              <a:t>Fudicials</a:t>
            </a:r>
            <a:r>
              <a:rPr lang="en-US" altLang="en-US" sz="2000" b="0" i="1" dirty="0">
                <a:solidFill>
                  <a:srgbClr val="002060"/>
                </a:solidFill>
                <a:latin typeface="Arial Black" panose="020B0A04020102020204" pitchFamily="34" charset="0"/>
              </a:rPr>
              <a:t> added to the PWB to facilitate Contract Manufacturer assembly.</a:t>
            </a:r>
          </a:p>
          <a:p>
            <a:pPr eaLnBrk="1" hangingPunct="1">
              <a:lnSpc>
                <a:spcPts val="2500"/>
              </a:lnSpc>
              <a:spcBef>
                <a:spcPts val="25"/>
              </a:spcBef>
              <a:spcAft>
                <a:spcPts val="25"/>
              </a:spcAft>
              <a:buSzPct val="100000"/>
              <a:defRPr/>
            </a:pPr>
            <a:r>
              <a:rPr lang="en-US" altLang="en-US" sz="2000" b="0" dirty="0">
                <a:latin typeface="Arial Black" panose="020B0A04020102020204" pitchFamily="34" charset="0"/>
              </a:rPr>
              <a:t> </a:t>
            </a:r>
          </a:p>
          <a:p>
            <a:pPr eaLnBrk="1" hangingPunct="1">
              <a:lnSpc>
                <a:spcPts val="2500"/>
              </a:lnSpc>
              <a:spcBef>
                <a:spcPts val="25"/>
              </a:spcBef>
              <a:spcAft>
                <a:spcPts val="25"/>
              </a:spcAft>
              <a:buSzPct val="100000"/>
              <a:defRPr/>
            </a:pPr>
            <a:endParaRPr lang="en-US" altLang="en-US" sz="2000" b="0" dirty="0">
              <a:latin typeface="Arial Black" panose="020B0A04020102020204" pitchFamily="34" charset="0"/>
            </a:endParaRPr>
          </a:p>
          <a:p>
            <a:pPr eaLnBrk="1" hangingPunct="1">
              <a:lnSpc>
                <a:spcPts val="2500"/>
              </a:lnSpc>
              <a:spcBef>
                <a:spcPts val="25"/>
              </a:spcBef>
              <a:spcAft>
                <a:spcPts val="25"/>
              </a:spcAft>
              <a:buSzPct val="100000"/>
              <a:defRPr/>
            </a:pPr>
            <a:r>
              <a:rPr lang="en-US" altLang="en-US" sz="2000" b="0" dirty="0">
                <a:solidFill>
                  <a:srgbClr val="CC6600"/>
                </a:solidFill>
                <a:latin typeface="Arial Black" panose="020B0A04020102020204" pitchFamily="34" charset="0"/>
              </a:rPr>
              <a:t>     </a:t>
            </a:r>
          </a:p>
        </p:txBody>
      </p:sp>
      <p:sp>
        <p:nvSpPr>
          <p:cNvPr id="82950" name="Rectangle 5">
            <a:extLst>
              <a:ext uri="{FF2B5EF4-FFF2-40B4-BE49-F238E27FC236}">
                <a16:creationId xmlns:a16="http://schemas.microsoft.com/office/drawing/2014/main" id="{DEEF22C3-9AE6-34DA-7A03-B9AB4408E566}"/>
              </a:ext>
            </a:extLst>
          </p:cNvPr>
          <p:cNvSpPr>
            <a:spLocks noChangeArrowheads="1"/>
          </p:cNvSpPr>
          <p:nvPr/>
        </p:nvSpPr>
        <p:spPr bwMode="auto">
          <a:xfrm>
            <a:off x="11579225" y="6396038"/>
            <a:ext cx="55562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gn="ctr">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1pPr>
            <a:lvl2pPr algn="ctr">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2pPr>
            <a:lvl3pPr algn="ctr">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3pPr>
            <a:lvl4pPr algn="ctr">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4pPr>
            <a:lvl5pPr algn="ctr">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5pPr>
            <a:lvl6pPr marL="2514600" indent="-228600" algn="ctr" defTabSz="457200" eaLnBrk="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6pPr>
            <a:lvl7pPr marL="2971800" indent="-228600" algn="ctr" defTabSz="457200" eaLnBrk="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7pPr>
            <a:lvl8pPr marL="3429000" indent="-228600" algn="ctr" defTabSz="457200" eaLnBrk="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8pPr>
            <a:lvl9pPr marL="3886200" indent="-228600" algn="ctr" defTabSz="457200" eaLnBrk="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9pPr>
          </a:lstStyle>
          <a:p>
            <a:pPr eaLnBrk="1" hangingPunct="1">
              <a:lnSpc>
                <a:spcPct val="100000"/>
              </a:lnSpc>
              <a:buClrTx/>
              <a:buFontTx/>
              <a:buNone/>
            </a:pPr>
            <a:fld id="{5B64E070-0010-45AF-964C-18C891440341}" type="slidenum">
              <a:rPr lang="en-US" altLang="en-US" sz="1800" b="0">
                <a:solidFill>
                  <a:srgbClr val="000000"/>
                </a:solidFill>
                <a:latin typeface="Tahoma" panose="020B0604030504040204" pitchFamily="34" charset="0"/>
              </a:rPr>
              <a:t>13</a:t>
            </a:fld>
            <a:endParaRPr lang="en-US" altLang="en-US" sz="1800" b="0" dirty="0">
              <a:solidFill>
                <a:srgbClr val="000000"/>
              </a:solidFill>
              <a:latin typeface="Tahoma" panose="020B0604030504040204" pitchFamily="34" charset="0"/>
            </a:endParaRPr>
          </a:p>
        </p:txBody>
      </p:sp>
      <p:grpSp>
        <p:nvGrpSpPr>
          <p:cNvPr id="82951" name="Group 6">
            <a:extLst>
              <a:ext uri="{FF2B5EF4-FFF2-40B4-BE49-F238E27FC236}">
                <a16:creationId xmlns:a16="http://schemas.microsoft.com/office/drawing/2014/main" id="{BF78D1FC-A9BD-5758-CF24-EA52FA7B8902}"/>
              </a:ext>
            </a:extLst>
          </p:cNvPr>
          <p:cNvGrpSpPr>
            <a:grpSpLocks/>
          </p:cNvGrpSpPr>
          <p:nvPr/>
        </p:nvGrpSpPr>
        <p:grpSpPr bwMode="auto">
          <a:xfrm>
            <a:off x="10509250" y="93663"/>
            <a:ext cx="1719263" cy="1077913"/>
            <a:chOff x="6620" y="59"/>
            <a:chExt cx="1083" cy="679"/>
          </a:xfrm>
        </p:grpSpPr>
        <p:sp>
          <p:nvSpPr>
            <p:cNvPr id="82952" name="Line 7">
              <a:extLst>
                <a:ext uri="{FF2B5EF4-FFF2-40B4-BE49-F238E27FC236}">
                  <a16:creationId xmlns:a16="http://schemas.microsoft.com/office/drawing/2014/main" id="{4E1247C5-186B-3743-A36A-4AE995AC3F05}"/>
                </a:ext>
              </a:extLst>
            </p:cNvPr>
            <p:cNvSpPr>
              <a:spLocks noChangeShapeType="1"/>
            </p:cNvSpPr>
            <p:nvPr/>
          </p:nvSpPr>
          <p:spPr bwMode="auto">
            <a:xfrm>
              <a:off x="6648" y="738"/>
              <a:ext cx="999" cy="0"/>
            </a:xfrm>
            <a:prstGeom prst="line">
              <a:avLst/>
            </a:prstGeom>
            <a:noFill/>
            <a:ln w="123840">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82953" name="Picture 8">
              <a:extLst>
                <a:ext uri="{FF2B5EF4-FFF2-40B4-BE49-F238E27FC236}">
                  <a16:creationId xmlns:a16="http://schemas.microsoft.com/office/drawing/2014/main" id="{CA4F3264-D1F7-6C02-CCF1-A07F3354EC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39" cy="5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2954" name="Rectangle 9">
              <a:extLst>
                <a:ext uri="{FF2B5EF4-FFF2-40B4-BE49-F238E27FC236}">
                  <a16:creationId xmlns:a16="http://schemas.microsoft.com/office/drawing/2014/main" id="{CCAE97D8-665C-B3D6-D438-CEF5B888D02B}"/>
                </a:ext>
              </a:extLst>
            </p:cNvPr>
            <p:cNvSpPr>
              <a:spLocks noChangeArrowheads="1"/>
            </p:cNvSpPr>
            <p:nvPr/>
          </p:nvSpPr>
          <p:spPr bwMode="auto">
            <a:xfrm>
              <a:off x="7038" y="261"/>
              <a:ext cx="665"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gn="ctr">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1pPr>
              <a:lvl2pPr algn="ctr">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2pPr>
              <a:lvl3pPr algn="ctr">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3pPr>
              <a:lvl4pPr algn="ctr">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4pPr>
              <a:lvl5pPr algn="ctr">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5pPr>
              <a:lvl6pPr marL="2514600" indent="-228600" algn="ctr" defTabSz="457200" eaLnBrk="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6pPr>
              <a:lvl7pPr marL="2971800" indent="-228600" algn="ctr" defTabSz="457200" eaLnBrk="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7pPr>
              <a:lvl8pPr marL="3429000" indent="-228600" algn="ctr" defTabSz="457200" eaLnBrk="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8pPr>
              <a:lvl9pPr marL="3886200" indent="-228600" algn="ctr" defTabSz="457200" eaLnBrk="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9pPr>
            </a:lstStyle>
            <a:p>
              <a:pPr eaLnBrk="1" hangingPunct="1">
                <a:lnSpc>
                  <a:spcPct val="100000"/>
                </a:lnSpc>
                <a:buClrTx/>
                <a:buFontTx/>
                <a:buNone/>
              </a:pPr>
              <a:r>
                <a:rPr lang="en-US" altLang="en-US" sz="1800" b="0" dirty="0">
                  <a:solidFill>
                    <a:srgbClr val="CC6600"/>
                  </a:solidFill>
                  <a:latin typeface="Arial Black" panose="020B0A04020102020204" pitchFamily="34" charset="0"/>
                  <a:cs typeface="DejaVu Sans" panose="020B0603030804020204" pitchFamily="34" charset="0"/>
                </a:rPr>
                <a:t>FOX-PLUS</a:t>
              </a:r>
            </a:p>
          </p:txBody>
        </p:sp>
      </p:grpSp>
    </p:spTree>
    <p:extLst>
      <p:ext uri="{BB962C8B-B14F-4D97-AF65-F5344CB8AC3E}">
        <p14:creationId xmlns:p14="http://schemas.microsoft.com/office/powerpoint/2010/main" val="2852017349"/>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4B3D9-20CA-132A-C8DC-438C8A632656}"/>
            </a:ext>
          </a:extLst>
        </p:cNvPr>
        <p:cNvGrpSpPr/>
        <p:nvPr/>
      </p:nvGrpSpPr>
      <p:grpSpPr>
        <a:xfrm>
          <a:off x="0" y="0"/>
          <a:ext cx="0" cy="0"/>
          <a:chOff x="0" y="0"/>
          <a:chExt cx="0" cy="0"/>
        </a:xfrm>
      </p:grpSpPr>
      <p:pic>
        <p:nvPicPr>
          <p:cNvPr id="82946" name="Picture 1">
            <a:extLst>
              <a:ext uri="{FF2B5EF4-FFF2-40B4-BE49-F238E27FC236}">
                <a16:creationId xmlns:a16="http://schemas.microsoft.com/office/drawing/2014/main" id="{0259AEA6-3903-2387-B46A-18C94821E4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525"/>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2947" name="Line 2">
            <a:extLst>
              <a:ext uri="{FF2B5EF4-FFF2-40B4-BE49-F238E27FC236}">
                <a16:creationId xmlns:a16="http://schemas.microsoft.com/office/drawing/2014/main" id="{438D2EC2-D182-01CF-C38E-F57408651CAD}"/>
              </a:ext>
            </a:extLst>
          </p:cNvPr>
          <p:cNvSpPr>
            <a:spLocks noChangeShapeType="1"/>
          </p:cNvSpPr>
          <p:nvPr/>
        </p:nvSpPr>
        <p:spPr bwMode="auto">
          <a:xfrm>
            <a:off x="0" y="1169988"/>
            <a:ext cx="10466388" cy="3175"/>
          </a:xfrm>
          <a:prstGeom prst="line">
            <a:avLst/>
          </a:prstGeom>
          <a:noFill/>
          <a:ln w="123840">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2948" name="Rectangle 3">
            <a:extLst>
              <a:ext uri="{FF2B5EF4-FFF2-40B4-BE49-F238E27FC236}">
                <a16:creationId xmlns:a16="http://schemas.microsoft.com/office/drawing/2014/main" id="{D45E55E8-4819-4606-889A-694468DC78A9}"/>
              </a:ext>
            </a:extLst>
          </p:cNvPr>
          <p:cNvSpPr>
            <a:spLocks noChangeArrowheads="1"/>
          </p:cNvSpPr>
          <p:nvPr/>
        </p:nvSpPr>
        <p:spPr bwMode="auto">
          <a:xfrm>
            <a:off x="1600200" y="38258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lgn="ctr">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1pPr>
            <a:lvl2pPr algn="ctr">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2pPr>
            <a:lvl3pPr algn="ctr">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3pPr>
            <a:lvl4pPr algn="ctr">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4pPr>
            <a:lvl5pPr algn="ctr">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5pPr>
            <a:lvl6pPr marL="2514600" indent="-228600" algn="ctr" defTabSz="457200" eaLnBrk="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6pPr>
            <a:lvl7pPr marL="2971800" indent="-228600" algn="ctr" defTabSz="457200" eaLnBrk="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7pPr>
            <a:lvl8pPr marL="3429000" indent="-228600" algn="ctr" defTabSz="457200" eaLnBrk="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8pPr>
            <a:lvl9pPr marL="3886200" indent="-228600" algn="ctr" defTabSz="457200" eaLnBrk="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9pPr>
          </a:lstStyle>
          <a:p>
            <a:pPr eaLnBrk="1" hangingPunct="1">
              <a:lnSpc>
                <a:spcPts val="3500"/>
              </a:lnSpc>
            </a:pPr>
            <a:r>
              <a:rPr lang="en-US" altLang="en-US" sz="4400" b="0" dirty="0">
                <a:solidFill>
                  <a:srgbClr val="002060"/>
                </a:solidFill>
                <a:latin typeface="Tahoma" panose="020B0604030504040204" pitchFamily="34" charset="0"/>
              </a:rPr>
              <a:t>FOX-Plus</a:t>
            </a:r>
            <a:br>
              <a:rPr lang="en-US" altLang="en-US" sz="4000" b="0" dirty="0">
                <a:solidFill>
                  <a:srgbClr val="002060"/>
                </a:solidFill>
                <a:latin typeface="Tahoma" panose="020B0604030504040204" pitchFamily="34" charset="0"/>
              </a:rPr>
            </a:br>
            <a:r>
              <a:rPr lang="en-US" altLang="en-US" sz="4000" b="0" dirty="0">
                <a:solidFill>
                  <a:srgbClr val="002060"/>
                </a:solidFill>
                <a:latin typeface="Tahoma" panose="020B0604030504040204" pitchFamily="34" charset="0"/>
              </a:rPr>
              <a:t> </a:t>
            </a:r>
            <a:r>
              <a:rPr lang="en-US" altLang="en-US" sz="3200" b="0" dirty="0">
                <a:solidFill>
                  <a:srgbClr val="002060"/>
                </a:solidFill>
                <a:latin typeface="Tahoma" panose="020B0604030504040204" pitchFamily="34" charset="0"/>
              </a:rPr>
              <a:t>Project Status Review</a:t>
            </a:r>
          </a:p>
        </p:txBody>
      </p:sp>
      <p:sp>
        <p:nvSpPr>
          <p:cNvPr id="17412" name="Rectangle 4">
            <a:extLst>
              <a:ext uri="{FF2B5EF4-FFF2-40B4-BE49-F238E27FC236}">
                <a16:creationId xmlns:a16="http://schemas.microsoft.com/office/drawing/2014/main" id="{33CC9DE0-4757-9CF5-2719-75C2404D4640}"/>
              </a:ext>
            </a:extLst>
          </p:cNvPr>
          <p:cNvSpPr>
            <a:spLocks noChangeArrowheads="1"/>
          </p:cNvSpPr>
          <p:nvPr/>
        </p:nvSpPr>
        <p:spPr bwMode="auto">
          <a:xfrm>
            <a:off x="457994" y="1600200"/>
            <a:ext cx="10817225" cy="5528521"/>
          </a:xfrm>
          <a:prstGeom prst="rect">
            <a:avLst/>
          </a:prstGeom>
          <a:noFill/>
          <a:ln>
            <a:noFill/>
          </a:ln>
          <a:effec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9pPr>
          </a:lstStyle>
          <a:p>
            <a:pPr algn="l" eaLnBrk="1" hangingPunct="1">
              <a:lnSpc>
                <a:spcPts val="2500"/>
              </a:lnSpc>
              <a:spcBef>
                <a:spcPts val="25"/>
              </a:spcBef>
              <a:spcAft>
                <a:spcPts val="25"/>
              </a:spcAft>
              <a:buSzPct val="100000"/>
              <a:defRPr/>
            </a:pPr>
            <a:r>
              <a:rPr lang="en-US" altLang="en-US" sz="2600" b="0" dirty="0">
                <a:solidFill>
                  <a:schemeClr val="tx1"/>
                </a:solidFill>
                <a:latin typeface="Arial Black" panose="020B0A04020102020204" pitchFamily="34" charset="0"/>
              </a:rPr>
              <a:t>Hardware: PCB Status - ICR V2.2</a:t>
            </a:r>
          </a:p>
          <a:p>
            <a:pPr algn="l" eaLnBrk="1" hangingPunct="1">
              <a:lnSpc>
                <a:spcPts val="2500"/>
              </a:lnSpc>
              <a:spcBef>
                <a:spcPts val="25"/>
              </a:spcBef>
              <a:spcAft>
                <a:spcPts val="25"/>
              </a:spcAft>
              <a:buSzPct val="100000"/>
              <a:defRPr/>
            </a:pPr>
            <a:r>
              <a:rPr lang="en-US" altLang="en-US" sz="2000" b="0" dirty="0">
                <a:latin typeface="Arial Black" panose="020B0A04020102020204" pitchFamily="34" charset="0"/>
              </a:rPr>
              <a:t> </a:t>
            </a:r>
            <a:r>
              <a:rPr lang="en-US" altLang="en-US" sz="2000" b="0" dirty="0">
                <a:solidFill>
                  <a:schemeClr val="accent6">
                    <a:lumMod val="75000"/>
                  </a:schemeClr>
                </a:solidFill>
                <a:latin typeface="Arial Black" panose="020B0A04020102020204" pitchFamily="34" charset="0"/>
              </a:rPr>
              <a:t>ICR v2.2 current status:</a:t>
            </a:r>
          </a:p>
          <a:p>
            <a:pPr algn="l" eaLnBrk="1" hangingPunct="1">
              <a:lnSpc>
                <a:spcPts val="2500"/>
              </a:lnSpc>
              <a:spcBef>
                <a:spcPts val="25"/>
              </a:spcBef>
              <a:spcAft>
                <a:spcPts val="25"/>
              </a:spcAft>
              <a:buSzPct val="100000"/>
              <a:defRPr/>
            </a:pPr>
            <a:r>
              <a:rPr lang="en-US" altLang="en-US" sz="1800" b="0" dirty="0">
                <a:solidFill>
                  <a:schemeClr val="accent6">
                    <a:lumMod val="75000"/>
                  </a:schemeClr>
                </a:solidFill>
                <a:latin typeface="Arial Black" panose="020B0A04020102020204" pitchFamily="34" charset="0"/>
              </a:rPr>
              <a:t>  </a:t>
            </a:r>
            <a:r>
              <a:rPr lang="en-US" altLang="en-US" sz="1800" b="0" dirty="0">
                <a:solidFill>
                  <a:srgbClr val="FF0000"/>
                </a:solidFill>
                <a:latin typeface="Arial Black" panose="020B0A04020102020204" pitchFamily="34" charset="0"/>
              </a:rPr>
              <a:t>One ICR v2.2 board has been fully assembled and 90% tested</a:t>
            </a:r>
          </a:p>
          <a:p>
            <a:pPr algn="l" eaLnBrk="1" hangingPunct="1">
              <a:lnSpc>
                <a:spcPts val="2500"/>
              </a:lnSpc>
              <a:spcBef>
                <a:spcPts val="25"/>
              </a:spcBef>
              <a:spcAft>
                <a:spcPts val="25"/>
              </a:spcAft>
              <a:buSzPct val="100000"/>
              <a:defRPr/>
            </a:pPr>
            <a:r>
              <a:rPr lang="en-US" altLang="en-US" sz="1800" b="0" dirty="0">
                <a:solidFill>
                  <a:schemeClr val="accent6">
                    <a:lumMod val="75000"/>
                  </a:schemeClr>
                </a:solidFill>
                <a:latin typeface="Arial Black" panose="020B0A04020102020204" pitchFamily="34" charset="0"/>
              </a:rPr>
              <a:t>    - SPI bus connections and A/D functionality not tested yet</a:t>
            </a:r>
          </a:p>
          <a:p>
            <a:pPr algn="l" eaLnBrk="1" hangingPunct="1">
              <a:lnSpc>
                <a:spcPts val="2500"/>
              </a:lnSpc>
              <a:spcBef>
                <a:spcPts val="25"/>
              </a:spcBef>
              <a:spcAft>
                <a:spcPts val="25"/>
              </a:spcAft>
              <a:buSzPct val="100000"/>
              <a:defRPr/>
            </a:pPr>
            <a:r>
              <a:rPr lang="en-US" altLang="en-US" sz="1800" b="0" dirty="0">
                <a:solidFill>
                  <a:schemeClr val="accent6">
                    <a:lumMod val="75000"/>
                  </a:schemeClr>
                </a:solidFill>
                <a:latin typeface="Arial Black" panose="020B0A04020102020204" pitchFamily="34" charset="0"/>
              </a:rPr>
              <a:t>      Signal connections verified</a:t>
            </a:r>
          </a:p>
          <a:p>
            <a:pPr algn="l" eaLnBrk="1" hangingPunct="1">
              <a:lnSpc>
                <a:spcPts val="2500"/>
              </a:lnSpc>
              <a:spcBef>
                <a:spcPts val="25"/>
              </a:spcBef>
              <a:spcAft>
                <a:spcPts val="25"/>
              </a:spcAft>
              <a:buSzPct val="100000"/>
              <a:defRPr/>
            </a:pPr>
            <a:r>
              <a:rPr lang="en-US" altLang="en-US" sz="1800" b="0" dirty="0">
                <a:solidFill>
                  <a:schemeClr val="accent6">
                    <a:lumMod val="75000"/>
                  </a:schemeClr>
                </a:solidFill>
                <a:latin typeface="Arial Black" panose="020B0A04020102020204" pitchFamily="34" charset="0"/>
              </a:rPr>
              <a:t>  Design changes to the LNA, SA636 layout, RSSI comparator and baseband audio</a:t>
            </a:r>
          </a:p>
          <a:p>
            <a:pPr algn="l" eaLnBrk="1" hangingPunct="1">
              <a:lnSpc>
                <a:spcPts val="2500"/>
              </a:lnSpc>
              <a:spcBef>
                <a:spcPts val="25"/>
              </a:spcBef>
              <a:spcAft>
                <a:spcPts val="25"/>
              </a:spcAft>
              <a:buSzPct val="100000"/>
              <a:defRPr/>
            </a:pPr>
            <a:r>
              <a:rPr lang="en-US" altLang="en-US" sz="1800" b="0" dirty="0">
                <a:solidFill>
                  <a:schemeClr val="accent6">
                    <a:lumMod val="75000"/>
                  </a:schemeClr>
                </a:solidFill>
                <a:latin typeface="Arial Black" panose="020B0A04020102020204" pitchFamily="34" charset="0"/>
              </a:rPr>
              <a:t>    filter are fully tested and performing as expected</a:t>
            </a:r>
          </a:p>
          <a:p>
            <a:pPr algn="l" eaLnBrk="1" hangingPunct="1">
              <a:lnSpc>
                <a:spcPts val="2500"/>
              </a:lnSpc>
              <a:spcBef>
                <a:spcPts val="25"/>
              </a:spcBef>
              <a:spcAft>
                <a:spcPts val="25"/>
              </a:spcAft>
              <a:buSzPct val="100000"/>
              <a:defRPr/>
            </a:pPr>
            <a:r>
              <a:rPr lang="en-US" altLang="en-US" sz="1800" b="0" dirty="0">
                <a:solidFill>
                  <a:schemeClr val="accent6">
                    <a:lumMod val="75000"/>
                  </a:schemeClr>
                </a:solidFill>
                <a:latin typeface="Arial Black" panose="020B0A04020102020204" pitchFamily="34" charset="0"/>
              </a:rPr>
              <a:t>  Two issues have been found that will require another PCB spin:</a:t>
            </a:r>
          </a:p>
          <a:p>
            <a:pPr algn="l" eaLnBrk="1" hangingPunct="1">
              <a:lnSpc>
                <a:spcPts val="2500"/>
              </a:lnSpc>
              <a:spcBef>
                <a:spcPts val="25"/>
              </a:spcBef>
              <a:spcAft>
                <a:spcPts val="25"/>
              </a:spcAft>
              <a:buSzPct val="100000"/>
              <a:defRPr/>
            </a:pPr>
            <a:r>
              <a:rPr lang="en-US" altLang="en-US" sz="1800" b="0" dirty="0">
                <a:solidFill>
                  <a:schemeClr val="accent6">
                    <a:lumMod val="75000"/>
                  </a:schemeClr>
                </a:solidFill>
                <a:latin typeface="Arial Black" panose="020B0A04020102020204" pitchFamily="34" charset="0"/>
              </a:rPr>
              <a:t>    - Baseband audio signal trace to modem chip is shorted to ground by misplaced</a:t>
            </a:r>
          </a:p>
          <a:p>
            <a:pPr algn="l" eaLnBrk="1" hangingPunct="1">
              <a:lnSpc>
                <a:spcPts val="2500"/>
              </a:lnSpc>
              <a:spcBef>
                <a:spcPts val="25"/>
              </a:spcBef>
              <a:spcAft>
                <a:spcPts val="25"/>
              </a:spcAft>
              <a:buSzPct val="100000"/>
              <a:defRPr/>
            </a:pPr>
            <a:r>
              <a:rPr lang="en-US" altLang="en-US" sz="1800" b="0" dirty="0">
                <a:solidFill>
                  <a:schemeClr val="accent6">
                    <a:lumMod val="75000"/>
                  </a:schemeClr>
                </a:solidFill>
                <a:latin typeface="Arial Black" panose="020B0A04020102020204" pitchFamily="34" charset="0"/>
              </a:rPr>
              <a:t>      vias</a:t>
            </a:r>
          </a:p>
          <a:p>
            <a:pPr algn="l" eaLnBrk="1" hangingPunct="1">
              <a:lnSpc>
                <a:spcPts val="2500"/>
              </a:lnSpc>
              <a:spcBef>
                <a:spcPts val="25"/>
              </a:spcBef>
              <a:spcAft>
                <a:spcPts val="25"/>
              </a:spcAft>
              <a:buSzPct val="100000"/>
              <a:defRPr/>
            </a:pPr>
            <a:r>
              <a:rPr lang="en-US" altLang="en-US" sz="1800" b="0" dirty="0">
                <a:solidFill>
                  <a:schemeClr val="accent6">
                    <a:lumMod val="75000"/>
                  </a:schemeClr>
                </a:solidFill>
                <a:latin typeface="Arial Black" panose="020B0A04020102020204" pitchFamily="34" charset="0"/>
              </a:rPr>
              <a:t>   - Device footprint error on D2 causing missing connection</a:t>
            </a:r>
          </a:p>
          <a:p>
            <a:pPr algn="l" eaLnBrk="1" hangingPunct="1">
              <a:lnSpc>
                <a:spcPts val="2500"/>
              </a:lnSpc>
              <a:spcBef>
                <a:spcPts val="25"/>
              </a:spcBef>
              <a:spcAft>
                <a:spcPts val="25"/>
              </a:spcAft>
              <a:buSzPct val="100000"/>
              <a:defRPr/>
            </a:pPr>
            <a:r>
              <a:rPr lang="en-US" altLang="en-US" sz="1800" b="0" dirty="0">
                <a:solidFill>
                  <a:schemeClr val="accent6">
                    <a:lumMod val="75000"/>
                  </a:schemeClr>
                </a:solidFill>
                <a:latin typeface="Arial Black" panose="020B0A04020102020204" pitchFamily="34" charset="0"/>
              </a:rPr>
              <a:t> Some other minor tweaks to the design are BoM changes</a:t>
            </a:r>
          </a:p>
          <a:p>
            <a:pPr algn="l" eaLnBrk="1" hangingPunct="1">
              <a:lnSpc>
                <a:spcPts val="2500"/>
              </a:lnSpc>
              <a:spcBef>
                <a:spcPts val="25"/>
              </a:spcBef>
              <a:spcAft>
                <a:spcPts val="25"/>
              </a:spcAft>
              <a:buSzPct val="100000"/>
              <a:defRPr/>
            </a:pPr>
            <a:r>
              <a:rPr lang="en-US" altLang="en-US" sz="1800" b="0" dirty="0">
                <a:solidFill>
                  <a:schemeClr val="accent6">
                    <a:lumMod val="75000"/>
                  </a:schemeClr>
                </a:solidFill>
                <a:latin typeface="Arial Black" panose="020B0A04020102020204" pitchFamily="34" charset="0"/>
              </a:rPr>
              <a:t> PCB design update via </a:t>
            </a:r>
            <a:r>
              <a:rPr lang="en-US" altLang="en-US" sz="1800" b="0" dirty="0" err="1">
                <a:solidFill>
                  <a:schemeClr val="accent6">
                    <a:lumMod val="75000"/>
                  </a:schemeClr>
                </a:solidFill>
                <a:latin typeface="Arial Black" panose="020B0A04020102020204" pitchFamily="34" charset="0"/>
              </a:rPr>
              <a:t>KiCad</a:t>
            </a:r>
            <a:r>
              <a:rPr lang="en-US" altLang="en-US" sz="1800" b="0" dirty="0">
                <a:solidFill>
                  <a:schemeClr val="accent6">
                    <a:lumMod val="75000"/>
                  </a:schemeClr>
                </a:solidFill>
                <a:latin typeface="Arial Black" panose="020B0A04020102020204" pitchFamily="34" charset="0"/>
              </a:rPr>
              <a:t> should be completed by this weekend so new boards</a:t>
            </a:r>
          </a:p>
          <a:p>
            <a:pPr algn="l" eaLnBrk="1" hangingPunct="1">
              <a:lnSpc>
                <a:spcPts val="2500"/>
              </a:lnSpc>
              <a:spcBef>
                <a:spcPts val="25"/>
              </a:spcBef>
              <a:spcAft>
                <a:spcPts val="25"/>
              </a:spcAft>
              <a:buSzPct val="100000"/>
              <a:defRPr/>
            </a:pPr>
            <a:r>
              <a:rPr lang="en-US" altLang="en-US" sz="1800" b="0" dirty="0">
                <a:solidFill>
                  <a:schemeClr val="accent6">
                    <a:lumMod val="75000"/>
                  </a:schemeClr>
                </a:solidFill>
                <a:latin typeface="Arial Black" panose="020B0A04020102020204" pitchFamily="34" charset="0"/>
              </a:rPr>
              <a:t>    can be ordered</a:t>
            </a:r>
          </a:p>
          <a:p>
            <a:pPr algn="l" eaLnBrk="1" hangingPunct="1">
              <a:lnSpc>
                <a:spcPts val="2500"/>
              </a:lnSpc>
              <a:spcBef>
                <a:spcPts val="25"/>
              </a:spcBef>
              <a:spcAft>
                <a:spcPts val="25"/>
              </a:spcAft>
              <a:buSzPct val="100000"/>
              <a:defRPr/>
            </a:pPr>
            <a:r>
              <a:rPr lang="en-US" altLang="en-US" sz="1800" b="0" dirty="0">
                <a:solidFill>
                  <a:schemeClr val="accent6">
                    <a:lumMod val="75000"/>
                  </a:schemeClr>
                </a:solidFill>
                <a:latin typeface="Arial Black" panose="020B0A04020102020204" pitchFamily="34" charset="0"/>
              </a:rPr>
              <a:t> Plan to assemble and white wire fix a second EM board so there will be 2 EM</a:t>
            </a:r>
          </a:p>
          <a:p>
            <a:pPr algn="l" eaLnBrk="1" hangingPunct="1">
              <a:lnSpc>
                <a:spcPts val="2500"/>
              </a:lnSpc>
              <a:spcBef>
                <a:spcPts val="25"/>
              </a:spcBef>
              <a:spcAft>
                <a:spcPts val="25"/>
              </a:spcAft>
              <a:buSzPct val="100000"/>
              <a:defRPr/>
            </a:pPr>
            <a:r>
              <a:rPr lang="en-US" altLang="en-US" sz="1800" b="0" dirty="0">
                <a:solidFill>
                  <a:schemeClr val="accent6">
                    <a:lumMod val="75000"/>
                  </a:schemeClr>
                </a:solidFill>
                <a:latin typeface="Arial Black" panose="020B0A04020102020204" pitchFamily="34" charset="0"/>
              </a:rPr>
              <a:t>   boards that could support early S/C EM testing.</a:t>
            </a:r>
          </a:p>
          <a:p>
            <a:pPr eaLnBrk="1" hangingPunct="1">
              <a:lnSpc>
                <a:spcPts val="2500"/>
              </a:lnSpc>
              <a:spcBef>
                <a:spcPts val="25"/>
              </a:spcBef>
              <a:spcAft>
                <a:spcPts val="25"/>
              </a:spcAft>
              <a:buSzPct val="100000"/>
              <a:defRPr/>
            </a:pPr>
            <a:r>
              <a:rPr lang="en-US" altLang="en-US" sz="2000" b="0" dirty="0">
                <a:solidFill>
                  <a:srgbClr val="CC6600"/>
                </a:solidFill>
                <a:latin typeface="Arial Black" panose="020B0A04020102020204" pitchFamily="34" charset="0"/>
              </a:rPr>
              <a:t>     </a:t>
            </a:r>
          </a:p>
        </p:txBody>
      </p:sp>
      <p:sp>
        <p:nvSpPr>
          <p:cNvPr id="82950" name="Rectangle 5">
            <a:extLst>
              <a:ext uri="{FF2B5EF4-FFF2-40B4-BE49-F238E27FC236}">
                <a16:creationId xmlns:a16="http://schemas.microsoft.com/office/drawing/2014/main" id="{AE05513C-43D2-74F1-9F24-B3F94384A33B}"/>
              </a:ext>
            </a:extLst>
          </p:cNvPr>
          <p:cNvSpPr>
            <a:spLocks noChangeArrowheads="1"/>
          </p:cNvSpPr>
          <p:nvPr/>
        </p:nvSpPr>
        <p:spPr bwMode="auto">
          <a:xfrm>
            <a:off x="11579225" y="6396038"/>
            <a:ext cx="55562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gn="ctr">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1pPr>
            <a:lvl2pPr algn="ctr">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2pPr>
            <a:lvl3pPr algn="ctr">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3pPr>
            <a:lvl4pPr algn="ctr">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4pPr>
            <a:lvl5pPr algn="ctr">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5pPr>
            <a:lvl6pPr marL="2514600" indent="-228600" algn="ctr" defTabSz="457200" eaLnBrk="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6pPr>
            <a:lvl7pPr marL="2971800" indent="-228600" algn="ctr" defTabSz="457200" eaLnBrk="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7pPr>
            <a:lvl8pPr marL="3429000" indent="-228600" algn="ctr" defTabSz="457200" eaLnBrk="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8pPr>
            <a:lvl9pPr marL="3886200" indent="-228600" algn="ctr" defTabSz="457200" eaLnBrk="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9pPr>
          </a:lstStyle>
          <a:p>
            <a:pPr eaLnBrk="1" hangingPunct="1">
              <a:lnSpc>
                <a:spcPct val="100000"/>
              </a:lnSpc>
              <a:buClrTx/>
              <a:buFontTx/>
              <a:buNone/>
            </a:pPr>
            <a:fld id="{70CD5B91-1F5B-421D-8CB2-F956D023CA95}" type="slidenum">
              <a:rPr lang="en-US" altLang="en-US" sz="1800" b="0">
                <a:solidFill>
                  <a:srgbClr val="000000"/>
                </a:solidFill>
                <a:latin typeface="Tahoma" panose="020B0604030504040204" pitchFamily="34" charset="0"/>
              </a:rPr>
              <a:t>14</a:t>
            </a:fld>
            <a:endParaRPr lang="en-US" altLang="en-US" sz="1800" b="0" dirty="0">
              <a:solidFill>
                <a:srgbClr val="000000"/>
              </a:solidFill>
              <a:latin typeface="Tahoma" panose="020B0604030504040204" pitchFamily="34" charset="0"/>
            </a:endParaRPr>
          </a:p>
        </p:txBody>
      </p:sp>
      <p:grpSp>
        <p:nvGrpSpPr>
          <p:cNvPr id="82951" name="Group 6">
            <a:extLst>
              <a:ext uri="{FF2B5EF4-FFF2-40B4-BE49-F238E27FC236}">
                <a16:creationId xmlns:a16="http://schemas.microsoft.com/office/drawing/2014/main" id="{82A32BFD-1C7C-F067-027F-16A92C3FFB38}"/>
              </a:ext>
            </a:extLst>
          </p:cNvPr>
          <p:cNvGrpSpPr>
            <a:grpSpLocks/>
          </p:cNvGrpSpPr>
          <p:nvPr/>
        </p:nvGrpSpPr>
        <p:grpSpPr bwMode="auto">
          <a:xfrm>
            <a:off x="10509250" y="93663"/>
            <a:ext cx="1719263" cy="1077913"/>
            <a:chOff x="6620" y="59"/>
            <a:chExt cx="1083" cy="679"/>
          </a:xfrm>
        </p:grpSpPr>
        <p:sp>
          <p:nvSpPr>
            <p:cNvPr id="82952" name="Line 7">
              <a:extLst>
                <a:ext uri="{FF2B5EF4-FFF2-40B4-BE49-F238E27FC236}">
                  <a16:creationId xmlns:a16="http://schemas.microsoft.com/office/drawing/2014/main" id="{5CBDBAE4-3169-243E-2ACF-EA76F488D82D}"/>
                </a:ext>
              </a:extLst>
            </p:cNvPr>
            <p:cNvSpPr>
              <a:spLocks noChangeShapeType="1"/>
            </p:cNvSpPr>
            <p:nvPr/>
          </p:nvSpPr>
          <p:spPr bwMode="auto">
            <a:xfrm>
              <a:off x="6648" y="738"/>
              <a:ext cx="999" cy="0"/>
            </a:xfrm>
            <a:prstGeom prst="line">
              <a:avLst/>
            </a:prstGeom>
            <a:noFill/>
            <a:ln w="123840">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82953" name="Picture 8">
              <a:extLst>
                <a:ext uri="{FF2B5EF4-FFF2-40B4-BE49-F238E27FC236}">
                  <a16:creationId xmlns:a16="http://schemas.microsoft.com/office/drawing/2014/main" id="{C74E7EC7-5052-BF22-E58D-D3156C30EB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39" cy="5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2954" name="Rectangle 9">
              <a:extLst>
                <a:ext uri="{FF2B5EF4-FFF2-40B4-BE49-F238E27FC236}">
                  <a16:creationId xmlns:a16="http://schemas.microsoft.com/office/drawing/2014/main" id="{C378D33F-4F43-292B-4A5F-D7351DBBD179}"/>
                </a:ext>
              </a:extLst>
            </p:cNvPr>
            <p:cNvSpPr>
              <a:spLocks noChangeArrowheads="1"/>
            </p:cNvSpPr>
            <p:nvPr/>
          </p:nvSpPr>
          <p:spPr bwMode="auto">
            <a:xfrm>
              <a:off x="7038" y="261"/>
              <a:ext cx="665"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gn="ctr">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1pPr>
              <a:lvl2pPr algn="ctr">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2pPr>
              <a:lvl3pPr algn="ctr">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3pPr>
              <a:lvl4pPr algn="ctr">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4pPr>
              <a:lvl5pPr algn="ctr">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5pPr>
              <a:lvl6pPr marL="2514600" indent="-228600" algn="ctr" defTabSz="457200" eaLnBrk="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6pPr>
              <a:lvl7pPr marL="2971800" indent="-228600" algn="ctr" defTabSz="457200" eaLnBrk="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7pPr>
              <a:lvl8pPr marL="3429000" indent="-228600" algn="ctr" defTabSz="457200" eaLnBrk="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8pPr>
              <a:lvl9pPr marL="3886200" indent="-228600" algn="ctr" defTabSz="457200" eaLnBrk="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chemeClr val="bg1"/>
                  </a:solidFill>
                  <a:latin typeface="Arial" panose="020B0604020202020204" pitchFamily="34" charset="0"/>
                  <a:cs typeface="Noto Sans CJK SC" charset="0"/>
                </a:defRPr>
              </a:lvl9pPr>
            </a:lstStyle>
            <a:p>
              <a:pPr eaLnBrk="1" hangingPunct="1">
                <a:lnSpc>
                  <a:spcPct val="100000"/>
                </a:lnSpc>
                <a:buClrTx/>
                <a:buFontTx/>
                <a:buNone/>
              </a:pPr>
              <a:r>
                <a:rPr lang="en-US" altLang="en-US" sz="1800" b="0" dirty="0">
                  <a:solidFill>
                    <a:srgbClr val="CC6600"/>
                  </a:solidFill>
                  <a:latin typeface="Arial Black" panose="020B0A04020102020204" pitchFamily="34" charset="0"/>
                  <a:cs typeface="DejaVu Sans" panose="020B0603030804020204" pitchFamily="34" charset="0"/>
                </a:rPr>
                <a:t>FOX-PLUS</a:t>
              </a:r>
            </a:p>
          </p:txBody>
        </p:sp>
      </p:grpSp>
    </p:spTree>
    <p:extLst>
      <p:ext uri="{BB962C8B-B14F-4D97-AF65-F5344CB8AC3E}">
        <p14:creationId xmlns:p14="http://schemas.microsoft.com/office/powerpoint/2010/main" val="3381430142"/>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C87D4E22-9BCA-D98C-EBD4-E48BB5E46BA9}"/>
            </a:ext>
          </a:extLst>
        </p:cNvPr>
        <p:cNvGrpSpPr/>
        <p:nvPr/>
      </p:nvGrpSpPr>
      <p:grpSpPr>
        <a:xfrm>
          <a:off x="0" y="0"/>
          <a:ext cx="0" cy="0"/>
          <a:chOff x="0" y="0"/>
          <a:chExt cx="0" cy="0"/>
        </a:xfrm>
      </p:grpSpPr>
      <p:pic>
        <p:nvPicPr>
          <p:cNvPr id="19457" name="Picture 1">
            <a:extLst>
              <a:ext uri="{FF2B5EF4-FFF2-40B4-BE49-F238E27FC236}">
                <a16:creationId xmlns:a16="http://schemas.microsoft.com/office/drawing/2014/main" id="{A226B896-8C0F-0A3E-BF95-7D0235DE3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525"/>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9458" name="Line 2">
            <a:extLst>
              <a:ext uri="{FF2B5EF4-FFF2-40B4-BE49-F238E27FC236}">
                <a16:creationId xmlns:a16="http://schemas.microsoft.com/office/drawing/2014/main" id="{5BF13A64-612A-3862-8E0A-D2311D835F99}"/>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459" name="Rectangle 3">
            <a:extLst>
              <a:ext uri="{FF2B5EF4-FFF2-40B4-BE49-F238E27FC236}">
                <a16:creationId xmlns:a16="http://schemas.microsoft.com/office/drawing/2014/main" id="{F70DEB03-C9EC-A813-1247-824263039C12}"/>
              </a:ext>
            </a:extLst>
          </p:cNvPr>
          <p:cNvSpPr>
            <a:spLocks noChangeArrowheads="1"/>
          </p:cNvSpPr>
          <p:nvPr/>
        </p:nvSpPr>
        <p:spPr bwMode="auto">
          <a:xfrm>
            <a:off x="1600200" y="38258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ts val="3500"/>
              </a:lnSpc>
            </a:pPr>
            <a:r>
              <a:rPr lang="en-US" altLang="en-US" sz="4400" b="0" dirty="0">
                <a:solidFill>
                  <a:srgbClr val="002060"/>
                </a:solidFill>
                <a:latin typeface="Tahoma" panose="020B0604030504040204" pitchFamily="34" charset="0"/>
              </a:rPr>
              <a:t>FOX-Plus</a:t>
            </a:r>
            <a:br>
              <a:rPr lang="en-US" altLang="en-US" sz="4000" b="0" dirty="0">
                <a:solidFill>
                  <a:srgbClr val="002060"/>
                </a:solidFill>
                <a:latin typeface="Tahoma" panose="020B0604030504040204" pitchFamily="34" charset="0"/>
              </a:rPr>
            </a:br>
            <a:r>
              <a:rPr lang="en-US" altLang="en-US" sz="4000" b="0" dirty="0">
                <a:solidFill>
                  <a:srgbClr val="002060"/>
                </a:solidFill>
                <a:latin typeface="Tahoma" panose="020B0604030504040204" pitchFamily="34" charset="0"/>
              </a:rPr>
              <a:t> </a:t>
            </a:r>
            <a:r>
              <a:rPr lang="en-US" altLang="en-US" sz="3200" b="0" dirty="0">
                <a:solidFill>
                  <a:srgbClr val="002060"/>
                </a:solidFill>
                <a:latin typeface="Tahoma" panose="020B0604030504040204" pitchFamily="34" charset="0"/>
              </a:rPr>
              <a:t>Project Status Review</a:t>
            </a:r>
          </a:p>
        </p:txBody>
      </p:sp>
      <p:sp>
        <p:nvSpPr>
          <p:cNvPr id="19460" name="Rectangle 4">
            <a:extLst>
              <a:ext uri="{FF2B5EF4-FFF2-40B4-BE49-F238E27FC236}">
                <a16:creationId xmlns:a16="http://schemas.microsoft.com/office/drawing/2014/main" id="{5C0FD254-CC3F-A631-F581-D422568EAA6F}"/>
              </a:ext>
            </a:extLst>
          </p:cNvPr>
          <p:cNvSpPr>
            <a:spLocks noChangeArrowheads="1"/>
          </p:cNvSpPr>
          <p:nvPr/>
        </p:nvSpPr>
        <p:spPr bwMode="auto">
          <a:xfrm>
            <a:off x="457200" y="1382713"/>
            <a:ext cx="10817225" cy="39255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9pPr>
          </a:lstStyle>
          <a:p>
            <a:pPr algn="l" hangingPunct="1">
              <a:lnSpc>
                <a:spcPts val="2500"/>
              </a:lnSpc>
              <a:buClrTx/>
              <a:buFontTx/>
              <a:buNone/>
            </a:pPr>
            <a:r>
              <a:rPr lang="en-US" altLang="en-US" sz="2400" b="0" dirty="0">
                <a:solidFill>
                  <a:schemeClr val="tx1"/>
                </a:solidFill>
                <a:latin typeface="Arial Black" panose="020B0A04020102020204" pitchFamily="34" charset="0"/>
              </a:rPr>
              <a:t>Hardware: PCB Status</a:t>
            </a:r>
          </a:p>
          <a:p>
            <a:pPr algn="l" hangingPunct="1">
              <a:lnSpc>
                <a:spcPts val="2500"/>
              </a:lnSpc>
              <a:buClrTx/>
              <a:buFontTx/>
              <a:buNone/>
            </a:pPr>
            <a:r>
              <a:rPr lang="en-US" altLang="en-US" sz="2400" b="0" dirty="0">
                <a:solidFill>
                  <a:schemeClr val="tx1"/>
                </a:solidFill>
                <a:latin typeface="Arial Black" panose="020B0A04020102020204" pitchFamily="34" charset="0"/>
              </a:rPr>
              <a:t> - RXTX board</a:t>
            </a:r>
          </a:p>
          <a:p>
            <a:pPr algn="l" hangingPunct="1">
              <a:lnSpc>
                <a:spcPts val="2500"/>
              </a:lnSpc>
              <a:buClrTx/>
              <a:buFontTx/>
              <a:buNone/>
            </a:pPr>
            <a:endParaRPr lang="en-US" altLang="en-US" sz="2400" b="0" dirty="0">
              <a:solidFill>
                <a:srgbClr val="002060"/>
              </a:solidFill>
              <a:latin typeface="Arial Black" panose="020B0A04020102020204" pitchFamily="34" charset="0"/>
            </a:endParaRPr>
          </a:p>
          <a:p>
            <a:pPr algn="l" hangingPunct="1">
              <a:lnSpc>
                <a:spcPts val="2500"/>
              </a:lnSpc>
              <a:buClrTx/>
              <a:buFontTx/>
              <a:buNone/>
            </a:pPr>
            <a:r>
              <a:rPr lang="en-US" altLang="en-US" sz="2000" b="0" dirty="0">
                <a:solidFill>
                  <a:srgbClr val="002060"/>
                </a:solidFill>
                <a:latin typeface="Arial Black" panose="020B0A04020102020204" pitchFamily="34" charset="0"/>
              </a:rPr>
              <a:t>Previous Status: </a:t>
            </a:r>
            <a:r>
              <a:rPr lang="en-US" altLang="en-US" sz="2000" b="0" i="1" dirty="0">
                <a:solidFill>
                  <a:srgbClr val="002060"/>
                </a:solidFill>
                <a:latin typeface="Arial Black" panose="020B0A04020102020204" pitchFamily="34" charset="0"/>
              </a:rPr>
              <a:t>the RXTX board is being worked by Eric. </a:t>
            </a:r>
          </a:p>
          <a:p>
            <a:pPr algn="l" hangingPunct="1">
              <a:lnSpc>
                <a:spcPts val="2500"/>
              </a:lnSpc>
              <a:buClrTx/>
              <a:buFontTx/>
              <a:buNone/>
            </a:pPr>
            <a:r>
              <a:rPr lang="en-US" altLang="en-US" sz="2000" b="0" i="1" dirty="0">
                <a:solidFill>
                  <a:srgbClr val="002060"/>
                </a:solidFill>
                <a:latin typeface="Arial Black" panose="020B0A04020102020204" pitchFamily="34" charset="0"/>
              </a:rPr>
              <a:t>This work is in progress</a:t>
            </a:r>
          </a:p>
          <a:p>
            <a:pPr algn="l" hangingPunct="1">
              <a:lnSpc>
                <a:spcPts val="2500"/>
              </a:lnSpc>
              <a:buClrTx/>
              <a:buFontTx/>
              <a:buNone/>
            </a:pPr>
            <a:endParaRPr lang="en-US" altLang="en-US" sz="2000" b="0" dirty="0">
              <a:solidFill>
                <a:srgbClr val="002060"/>
              </a:solidFill>
              <a:latin typeface="Arial Black" panose="020B0A04020102020204" pitchFamily="34" charset="0"/>
            </a:endParaRPr>
          </a:p>
          <a:p>
            <a:pPr algn="l" hangingPunct="1">
              <a:lnSpc>
                <a:spcPts val="2500"/>
              </a:lnSpc>
              <a:buClrTx/>
              <a:buFontTx/>
              <a:buNone/>
            </a:pPr>
            <a:r>
              <a:rPr lang="en-US" altLang="en-US" sz="2000" b="0" dirty="0">
                <a:solidFill>
                  <a:srgbClr val="002060"/>
                </a:solidFill>
                <a:latin typeface="Arial Black" panose="020B0A04020102020204" pitchFamily="34" charset="0"/>
              </a:rPr>
              <a:t>Works well on ME-SAT! </a:t>
            </a:r>
          </a:p>
          <a:p>
            <a:pPr algn="l" hangingPunct="1">
              <a:lnSpc>
                <a:spcPts val="2500"/>
              </a:lnSpc>
              <a:buClrTx/>
              <a:buFontTx/>
              <a:buNone/>
            </a:pPr>
            <a:endParaRPr lang="en-US" altLang="en-US" sz="2000" b="0" dirty="0">
              <a:solidFill>
                <a:srgbClr val="002060"/>
              </a:solidFill>
              <a:latin typeface="Arial Black" panose="020B0A04020102020204" pitchFamily="34" charset="0"/>
            </a:endParaRPr>
          </a:p>
          <a:p>
            <a:pPr algn="l" hangingPunct="1">
              <a:lnSpc>
                <a:spcPts val="2500"/>
              </a:lnSpc>
              <a:buClrTx/>
              <a:buFontTx/>
              <a:buNone/>
            </a:pPr>
            <a:r>
              <a:rPr lang="en-US" altLang="en-US" sz="2000" b="0" dirty="0">
                <a:solidFill>
                  <a:srgbClr val="002060"/>
                </a:solidFill>
                <a:latin typeface="Arial Black" panose="020B0A04020102020204" pitchFamily="34" charset="0"/>
              </a:rPr>
              <a:t>Current Status: Dan </a:t>
            </a:r>
            <a:r>
              <a:rPr lang="en-US" altLang="en-US" sz="2000" b="0" dirty="0" err="1">
                <a:solidFill>
                  <a:srgbClr val="002060"/>
                </a:solidFill>
                <a:latin typeface="Arial Black" panose="020B0A04020102020204" pitchFamily="34" charset="0"/>
              </a:rPr>
              <a:t>Habecker</a:t>
            </a:r>
            <a:r>
              <a:rPr lang="en-US" altLang="en-US" sz="2000" b="0" dirty="0">
                <a:solidFill>
                  <a:srgbClr val="002060"/>
                </a:solidFill>
                <a:latin typeface="Arial Black" panose="020B0A04020102020204" pitchFamily="34" charset="0"/>
              </a:rPr>
              <a:t> building boards. </a:t>
            </a:r>
          </a:p>
          <a:p>
            <a:pPr algn="l" hangingPunct="1">
              <a:lnSpc>
                <a:spcPts val="2500"/>
              </a:lnSpc>
              <a:buClrTx/>
              <a:buFontTx/>
              <a:buNone/>
            </a:pPr>
            <a:r>
              <a:rPr lang="en-US" altLang="en-US" sz="2000" b="0" dirty="0">
                <a:latin typeface="Arial Black" panose="020B0A04020102020204" pitchFamily="34" charset="0"/>
              </a:rPr>
              <a:t> </a:t>
            </a:r>
          </a:p>
          <a:p>
            <a:pPr algn="l" hangingPunct="1">
              <a:lnSpc>
                <a:spcPts val="2500"/>
              </a:lnSpc>
              <a:buClrTx/>
              <a:buFontTx/>
              <a:buNone/>
            </a:pPr>
            <a:endParaRPr lang="en-US" altLang="en-US" sz="2000" b="0" dirty="0">
              <a:latin typeface="Arial Black" panose="020B0A04020102020204" pitchFamily="34" charset="0"/>
            </a:endParaRPr>
          </a:p>
          <a:p>
            <a:pPr algn="l" hangingPunct="1">
              <a:lnSpc>
                <a:spcPts val="2500"/>
              </a:lnSpc>
              <a:buClrTx/>
              <a:buFontTx/>
              <a:buNone/>
            </a:pPr>
            <a:r>
              <a:rPr lang="en-US" altLang="en-US" sz="2000" b="0" dirty="0">
                <a:solidFill>
                  <a:srgbClr val="CC6600"/>
                </a:solidFill>
                <a:latin typeface="Arial Black" panose="020B0A04020102020204" pitchFamily="34" charset="0"/>
              </a:rPr>
              <a:t>     </a:t>
            </a:r>
          </a:p>
        </p:txBody>
      </p:sp>
      <p:sp>
        <p:nvSpPr>
          <p:cNvPr id="19461" name="Rectangle 5">
            <a:extLst>
              <a:ext uri="{FF2B5EF4-FFF2-40B4-BE49-F238E27FC236}">
                <a16:creationId xmlns:a16="http://schemas.microsoft.com/office/drawing/2014/main" id="{400F094A-084A-A8BB-AD7D-DF4768B53389}"/>
              </a:ext>
            </a:extLst>
          </p:cNvPr>
          <p:cNvSpPr>
            <a:spLocks noChangeArrowheads="1"/>
          </p:cNvSpPr>
          <p:nvPr/>
        </p:nvSpPr>
        <p:spPr bwMode="auto">
          <a:xfrm>
            <a:off x="11579225" y="6396038"/>
            <a:ext cx="55562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ct val="100000"/>
              </a:lnSpc>
              <a:buClrTx/>
              <a:buFontTx/>
              <a:buNone/>
            </a:pPr>
            <a:fld id="{8CD1EEBA-08BC-4D6F-A1AE-B06C5087B31C}" type="slidenum">
              <a:rPr lang="en-US" altLang="en-US" sz="1800" b="0">
                <a:solidFill>
                  <a:srgbClr val="000000"/>
                </a:solidFill>
                <a:latin typeface="Tahoma" panose="020B0604030504040204" pitchFamily="34" charset="0"/>
              </a:rPr>
              <a:t>15</a:t>
            </a:fld>
            <a:endParaRPr lang="en-US" altLang="en-US" sz="1800" b="0" dirty="0">
              <a:solidFill>
                <a:srgbClr val="000000"/>
              </a:solidFill>
              <a:latin typeface="Tahoma" panose="020B0604030504040204" pitchFamily="34" charset="0"/>
            </a:endParaRPr>
          </a:p>
        </p:txBody>
      </p:sp>
      <p:grpSp>
        <p:nvGrpSpPr>
          <p:cNvPr id="19462" name="Group 6">
            <a:extLst>
              <a:ext uri="{FF2B5EF4-FFF2-40B4-BE49-F238E27FC236}">
                <a16:creationId xmlns:a16="http://schemas.microsoft.com/office/drawing/2014/main" id="{F98A0C16-E659-DCBE-D90C-E1525A04F8B2}"/>
              </a:ext>
            </a:extLst>
          </p:cNvPr>
          <p:cNvGrpSpPr>
            <a:grpSpLocks/>
          </p:cNvGrpSpPr>
          <p:nvPr/>
        </p:nvGrpSpPr>
        <p:grpSpPr bwMode="auto">
          <a:xfrm>
            <a:off x="10509250" y="93663"/>
            <a:ext cx="1719263" cy="1077913"/>
            <a:chOff x="6620" y="59"/>
            <a:chExt cx="1083" cy="679"/>
          </a:xfrm>
        </p:grpSpPr>
        <p:sp>
          <p:nvSpPr>
            <p:cNvPr id="19463" name="Line 7">
              <a:extLst>
                <a:ext uri="{FF2B5EF4-FFF2-40B4-BE49-F238E27FC236}">
                  <a16:creationId xmlns:a16="http://schemas.microsoft.com/office/drawing/2014/main" id="{A57D79CB-C159-FE55-E14A-B485F93AF46B}"/>
                </a:ext>
              </a:extLst>
            </p:cNvPr>
            <p:cNvSpPr>
              <a:spLocks noChangeShapeType="1"/>
            </p:cNvSpPr>
            <p:nvPr/>
          </p:nvSpPr>
          <p:spPr bwMode="auto">
            <a:xfrm>
              <a:off x="6648" y="738"/>
              <a:ext cx="999"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9464" name="Picture 8">
              <a:extLst>
                <a:ext uri="{FF2B5EF4-FFF2-40B4-BE49-F238E27FC236}">
                  <a16:creationId xmlns:a16="http://schemas.microsoft.com/office/drawing/2014/main" id="{BDC2930D-D92F-2A29-4178-B27E58503D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39" cy="5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9465" name="Rectangle 9">
              <a:extLst>
                <a:ext uri="{FF2B5EF4-FFF2-40B4-BE49-F238E27FC236}">
                  <a16:creationId xmlns:a16="http://schemas.microsoft.com/office/drawing/2014/main" id="{C310599C-F3E9-4F2E-FE4D-8350654DEC59}"/>
                </a:ext>
              </a:extLst>
            </p:cNvPr>
            <p:cNvSpPr>
              <a:spLocks noChangeArrowheads="1"/>
            </p:cNvSpPr>
            <p:nvPr/>
          </p:nvSpPr>
          <p:spPr bwMode="auto">
            <a:xfrm>
              <a:off x="7038" y="261"/>
              <a:ext cx="665"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ct val="100000"/>
                </a:lnSpc>
                <a:buClrTx/>
                <a:buFontTx/>
                <a:buNone/>
              </a:pPr>
              <a:r>
                <a:rPr lang="en-US" altLang="en-US" sz="1800" b="0" dirty="0">
                  <a:solidFill>
                    <a:srgbClr val="CC6600"/>
                  </a:solidFill>
                  <a:latin typeface="Arial Black" panose="020B0A04020102020204" pitchFamily="34" charset="0"/>
                  <a:cs typeface="DejaVu Sans" panose="020B0603030804020204" pitchFamily="34" charset="0"/>
                </a:rPr>
                <a:t>FOX-PLUS</a:t>
              </a:r>
            </a:p>
          </p:txBody>
        </p:sp>
      </p:grpSp>
    </p:spTree>
    <p:extLst>
      <p:ext uri="{BB962C8B-B14F-4D97-AF65-F5344CB8AC3E}">
        <p14:creationId xmlns:p14="http://schemas.microsoft.com/office/powerpoint/2010/main" val="334161550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additive="repl">
                                        <p:cTn id="6" dur="1" fill="hold">
                                          <p:stCondLst>
                                            <p:cond delay="0"/>
                                          </p:stCondLst>
                                        </p:cTn>
                                        <p:tgtEl>
                                          <p:spTgt spid="19460">
                                            <p:txEl>
                                              <p:pRg st="0" end="0"/>
                                            </p:txEl>
                                          </p:spTgt>
                                        </p:tgtEl>
                                        <p:attrNameLst>
                                          <p:attrName>style.visibility</p:attrName>
                                        </p:attrNameLst>
                                      </p:cBhvr>
                                      <p:to>
                                        <p:strVal val="visible"/>
                                      </p:to>
                                    </p:set>
                                    <p:anim calcmode="lin" valueType="num">
                                      <p:cBhvr additive="repl">
                                        <p:cTn id="7" dur="500" fill="hold"/>
                                        <p:tgtEl>
                                          <p:spTgt spid="19460">
                                            <p:txEl>
                                              <p:pRg st="0" end="0"/>
                                            </p:txEl>
                                          </p:spTgt>
                                        </p:tgtEl>
                                        <p:attrNameLst>
                                          <p:attrName>ppt_x</p:attrName>
                                        </p:attrNameLst>
                                      </p:cBhvr>
                                      <p:tavLst>
                                        <p:tav tm="100000">
                                          <p:val>
                                            <p:strVal val="#ppt_x"/>
                                          </p:val>
                                        </p:tav>
                                        <p:tav>
                                          <p:val>
                                            <p:strVal val="#ppt_x"/>
                                          </p:val>
                                        </p:tav>
                                      </p:tavLst>
                                    </p:anim>
                                    <p:anim calcmode="lin" valueType="num">
                                      <p:cBhvr additive="repl">
                                        <p:cTn id="8" dur="500" fill="hold"/>
                                        <p:tgtEl>
                                          <p:spTgt spid="19460">
                                            <p:txEl>
                                              <p:pRg st="0" end="0"/>
                                            </p:txEl>
                                          </p:spTgt>
                                        </p:tgtEl>
                                        <p:attrNameLst>
                                          <p:attrName>ppt_y</p:attrName>
                                        </p:attrNameLst>
                                      </p:cBhvr>
                                      <p:tavLst>
                                        <p:tav tm="100000">
                                          <p:val>
                                            <p:strVal val="1+#ppt_h/2"/>
                                          </p:val>
                                        </p:tav>
                                        <p:tav>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additive="repl">
                                        <p:cTn id="12" dur="1" fill="hold">
                                          <p:stCondLst>
                                            <p:cond delay="0"/>
                                          </p:stCondLst>
                                        </p:cTn>
                                        <p:tgtEl>
                                          <p:spTgt spid="19460">
                                            <p:txEl>
                                              <p:pRg st="1" end="1"/>
                                            </p:txEl>
                                          </p:spTgt>
                                        </p:tgtEl>
                                        <p:attrNameLst>
                                          <p:attrName>style.visibility</p:attrName>
                                        </p:attrNameLst>
                                      </p:cBhvr>
                                      <p:to>
                                        <p:strVal val="visible"/>
                                      </p:to>
                                    </p:set>
                                    <p:anim calcmode="lin" valueType="num">
                                      <p:cBhvr additive="repl">
                                        <p:cTn id="13" dur="500" fill="hold"/>
                                        <p:tgtEl>
                                          <p:spTgt spid="19460">
                                            <p:txEl>
                                              <p:pRg st="1" end="1"/>
                                            </p:txEl>
                                          </p:spTgt>
                                        </p:tgtEl>
                                        <p:attrNameLst>
                                          <p:attrName>ppt_x</p:attrName>
                                        </p:attrNameLst>
                                      </p:cBhvr>
                                      <p:tavLst>
                                        <p:tav tm="100000">
                                          <p:val>
                                            <p:strVal val="#ppt_x"/>
                                          </p:val>
                                        </p:tav>
                                        <p:tav>
                                          <p:val>
                                            <p:strVal val="#ppt_x"/>
                                          </p:val>
                                        </p:tav>
                                      </p:tavLst>
                                    </p:anim>
                                    <p:anim calcmode="lin" valueType="num">
                                      <p:cBhvr additive="repl">
                                        <p:cTn id="14" dur="500" fill="hold"/>
                                        <p:tgtEl>
                                          <p:spTgt spid="19460">
                                            <p:txEl>
                                              <p:pRg st="1" end="1"/>
                                            </p:txEl>
                                          </p:spTgt>
                                        </p:tgtEl>
                                        <p:attrNameLst>
                                          <p:attrName>ppt_y</p:attrName>
                                        </p:attrNameLst>
                                      </p:cBhvr>
                                      <p:tavLst>
                                        <p:tav tm="100000">
                                          <p:val>
                                            <p:strVal val="1+#ppt_h/2"/>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pic>
        <p:nvPicPr>
          <p:cNvPr id="13313" name="Picture 1">
            <a:extLst>
              <a:ext uri="{FF2B5EF4-FFF2-40B4-BE49-F238E27FC236}">
                <a16:creationId xmlns:a16="http://schemas.microsoft.com/office/drawing/2014/main" id="{94FD9808-C13C-CFAA-03CA-C9F30D7EB2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525"/>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AA25AF99-CBEA-A082-9506-5EF49FB9FE19}"/>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04B99CB9-95AB-8B16-2143-AA8E4DECA6DD}"/>
              </a:ext>
            </a:extLst>
          </p:cNvPr>
          <p:cNvSpPr>
            <a:spLocks noChangeArrowheads="1"/>
          </p:cNvSpPr>
          <p:nvPr/>
        </p:nvSpPr>
        <p:spPr bwMode="auto">
          <a:xfrm>
            <a:off x="1600200" y="38258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ts val="3500"/>
              </a:lnSpc>
              <a:buClrTx/>
              <a:buFontTx/>
              <a:buNone/>
            </a:pPr>
            <a:r>
              <a:rPr lang="en-US" altLang="en-US" sz="4400" b="0" dirty="0">
                <a:solidFill>
                  <a:srgbClr val="002060"/>
                </a:solidFill>
                <a:latin typeface="Tahoma" panose="020B0604030504040204" pitchFamily="34" charset="0"/>
              </a:rPr>
              <a:t>FOX-Plus</a:t>
            </a:r>
            <a:br>
              <a:rPr lang="en-US" altLang="en-US" sz="4000" b="0" dirty="0">
                <a:solidFill>
                  <a:srgbClr val="002060"/>
                </a:solidFill>
                <a:latin typeface="Tahoma" panose="020B0604030504040204" pitchFamily="34" charset="0"/>
              </a:rPr>
            </a:br>
            <a:r>
              <a:rPr lang="en-US" altLang="en-US" sz="4000" b="0" dirty="0">
                <a:solidFill>
                  <a:srgbClr val="002060"/>
                </a:solidFill>
                <a:latin typeface="Tahoma" panose="020B0604030504040204" pitchFamily="34" charset="0"/>
              </a:rPr>
              <a:t> </a:t>
            </a:r>
            <a:r>
              <a:rPr lang="en-US" altLang="en-US" sz="3200" b="0" dirty="0">
                <a:solidFill>
                  <a:srgbClr val="002060"/>
                </a:solidFill>
                <a:latin typeface="Tahoma" panose="020B0604030504040204" pitchFamily="34" charset="0"/>
              </a:rPr>
              <a:t>Project Status Review</a:t>
            </a:r>
          </a:p>
        </p:txBody>
      </p:sp>
      <p:sp>
        <p:nvSpPr>
          <p:cNvPr id="13316" name="Rectangle 4">
            <a:extLst>
              <a:ext uri="{FF2B5EF4-FFF2-40B4-BE49-F238E27FC236}">
                <a16:creationId xmlns:a16="http://schemas.microsoft.com/office/drawing/2014/main" id="{935A7B87-E311-A935-6964-A84578D6BE37}"/>
              </a:ext>
            </a:extLst>
          </p:cNvPr>
          <p:cNvSpPr>
            <a:spLocks noChangeArrowheads="1"/>
          </p:cNvSpPr>
          <p:nvPr/>
        </p:nvSpPr>
        <p:spPr bwMode="auto">
          <a:xfrm>
            <a:off x="457200" y="1382713"/>
            <a:ext cx="10817225" cy="16813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9pPr>
          </a:lstStyle>
          <a:p>
            <a:pPr algn="l" hangingPunct="1">
              <a:lnSpc>
                <a:spcPts val="2500"/>
              </a:lnSpc>
              <a:buClrTx/>
              <a:buFontTx/>
              <a:buNone/>
            </a:pPr>
            <a:r>
              <a:rPr lang="en-US" altLang="en-US" sz="2400" b="0" dirty="0">
                <a:solidFill>
                  <a:schemeClr val="tx1"/>
                </a:solidFill>
                <a:latin typeface="Arial Black" panose="020B0A04020102020204" pitchFamily="34" charset="0"/>
              </a:rPr>
              <a:t>Fox-Plus PCB Versions and Status</a:t>
            </a:r>
          </a:p>
          <a:p>
            <a:pPr algn="l" hangingPunct="1">
              <a:lnSpc>
                <a:spcPts val="2500"/>
              </a:lnSpc>
              <a:buClrTx/>
              <a:buFontTx/>
              <a:buNone/>
            </a:pPr>
            <a:endParaRPr lang="en-US" altLang="en-US" sz="2600" b="0" dirty="0">
              <a:latin typeface="Arial Black" panose="020B0A04020102020204" pitchFamily="34" charset="0"/>
            </a:endParaRPr>
          </a:p>
          <a:p>
            <a:pPr algn="l" hangingPunct="1">
              <a:lnSpc>
                <a:spcPts val="2500"/>
              </a:lnSpc>
              <a:buClrTx/>
              <a:buFontTx/>
              <a:buNone/>
            </a:pPr>
            <a:r>
              <a:rPr lang="en-US" altLang="en-US" sz="2000" b="0" dirty="0">
                <a:latin typeface="Arial Black" panose="020B0A04020102020204" pitchFamily="34" charset="0"/>
              </a:rPr>
              <a:t> </a:t>
            </a:r>
          </a:p>
          <a:p>
            <a:pPr algn="l" hangingPunct="1">
              <a:lnSpc>
                <a:spcPts val="2500"/>
              </a:lnSpc>
              <a:buClrTx/>
              <a:buFontTx/>
              <a:buNone/>
            </a:pPr>
            <a:endParaRPr lang="en-US" altLang="en-US" sz="2000" b="0" dirty="0">
              <a:latin typeface="Arial Black" panose="020B0A04020102020204" pitchFamily="34" charset="0"/>
            </a:endParaRPr>
          </a:p>
          <a:p>
            <a:pPr algn="l" hangingPunct="1">
              <a:lnSpc>
                <a:spcPts val="2500"/>
              </a:lnSpc>
              <a:buClrTx/>
              <a:buFontTx/>
              <a:buNone/>
            </a:pPr>
            <a:r>
              <a:rPr lang="en-US" altLang="en-US" sz="2000" b="0" dirty="0">
                <a:solidFill>
                  <a:srgbClr val="CC6600"/>
                </a:solidFill>
                <a:latin typeface="Arial Black" panose="020B0A04020102020204" pitchFamily="34" charset="0"/>
              </a:rPr>
              <a:t>     </a:t>
            </a:r>
          </a:p>
        </p:txBody>
      </p:sp>
      <p:sp>
        <p:nvSpPr>
          <p:cNvPr id="13317" name="Rectangle 5">
            <a:extLst>
              <a:ext uri="{FF2B5EF4-FFF2-40B4-BE49-F238E27FC236}">
                <a16:creationId xmlns:a16="http://schemas.microsoft.com/office/drawing/2014/main" id="{2168B0EE-D52A-7B4A-4D21-B9D32369DEEB}"/>
              </a:ext>
            </a:extLst>
          </p:cNvPr>
          <p:cNvSpPr>
            <a:spLocks noChangeArrowheads="1"/>
          </p:cNvSpPr>
          <p:nvPr/>
        </p:nvSpPr>
        <p:spPr bwMode="auto">
          <a:xfrm>
            <a:off x="11579225" y="6396038"/>
            <a:ext cx="55562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ct val="100000"/>
              </a:lnSpc>
              <a:buClrTx/>
              <a:buFontTx/>
              <a:buNone/>
            </a:pPr>
            <a:fld id="{AD540780-B33E-4073-B12F-C937184444D7}" type="slidenum">
              <a:rPr lang="en-US" altLang="en-US" sz="1800" b="0">
                <a:solidFill>
                  <a:srgbClr val="000000"/>
                </a:solidFill>
                <a:latin typeface="Tahoma" panose="020B0604030504040204" pitchFamily="34" charset="0"/>
              </a:rPr>
              <a:t>16</a:t>
            </a:fld>
            <a:endParaRPr lang="en-US" altLang="en-US" sz="1800" b="0" dirty="0">
              <a:solidFill>
                <a:srgbClr val="000000"/>
              </a:solidFill>
              <a:latin typeface="Tahoma" panose="020B0604030504040204" pitchFamily="34" charset="0"/>
            </a:endParaRPr>
          </a:p>
        </p:txBody>
      </p:sp>
      <p:grpSp>
        <p:nvGrpSpPr>
          <p:cNvPr id="13318" name="Group 6">
            <a:extLst>
              <a:ext uri="{FF2B5EF4-FFF2-40B4-BE49-F238E27FC236}">
                <a16:creationId xmlns:a16="http://schemas.microsoft.com/office/drawing/2014/main" id="{F13476E8-9CEF-9BE8-3D3C-902B161D1C7D}"/>
              </a:ext>
            </a:extLst>
          </p:cNvPr>
          <p:cNvGrpSpPr>
            <a:grpSpLocks/>
          </p:cNvGrpSpPr>
          <p:nvPr/>
        </p:nvGrpSpPr>
        <p:grpSpPr bwMode="auto">
          <a:xfrm>
            <a:off x="10509250" y="93663"/>
            <a:ext cx="1719263" cy="1077913"/>
            <a:chOff x="6620" y="59"/>
            <a:chExt cx="1083" cy="679"/>
          </a:xfrm>
        </p:grpSpPr>
        <p:sp>
          <p:nvSpPr>
            <p:cNvPr id="13319" name="Line 7">
              <a:extLst>
                <a:ext uri="{FF2B5EF4-FFF2-40B4-BE49-F238E27FC236}">
                  <a16:creationId xmlns:a16="http://schemas.microsoft.com/office/drawing/2014/main" id="{CF7753B8-7F7E-22F9-EAB5-4E0AC596C96B}"/>
                </a:ext>
              </a:extLst>
            </p:cNvPr>
            <p:cNvSpPr>
              <a:spLocks noChangeShapeType="1"/>
            </p:cNvSpPr>
            <p:nvPr/>
          </p:nvSpPr>
          <p:spPr bwMode="auto">
            <a:xfrm>
              <a:off x="6648" y="738"/>
              <a:ext cx="999"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A82E897E-5E7C-7FA6-9C10-3E02AAD43A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39" cy="5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F7DD672D-29DE-F6BE-72B7-9E272E97B321}"/>
                </a:ext>
              </a:extLst>
            </p:cNvPr>
            <p:cNvSpPr>
              <a:spLocks noChangeArrowheads="1"/>
            </p:cNvSpPr>
            <p:nvPr/>
          </p:nvSpPr>
          <p:spPr bwMode="auto">
            <a:xfrm>
              <a:off x="7038" y="261"/>
              <a:ext cx="665"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ct val="100000"/>
                </a:lnSpc>
                <a:buClrTx/>
                <a:buFontTx/>
                <a:buNone/>
              </a:pPr>
              <a:r>
                <a:rPr lang="en-US" altLang="en-US" sz="1800" b="0" dirty="0">
                  <a:solidFill>
                    <a:srgbClr val="CC6600"/>
                  </a:solidFill>
                  <a:latin typeface="Arial Black" panose="020B0A04020102020204" pitchFamily="34" charset="0"/>
                  <a:cs typeface="DejaVu Sans" panose="020B0603030804020204" pitchFamily="34" charset="0"/>
                </a:rPr>
                <a:t>FOX-PLUS</a:t>
              </a:r>
            </a:p>
          </p:txBody>
        </p:sp>
      </p:grpSp>
      <p:graphicFrame>
        <p:nvGraphicFramePr>
          <p:cNvPr id="5" name="Table 4">
            <a:extLst>
              <a:ext uri="{FF2B5EF4-FFF2-40B4-BE49-F238E27FC236}">
                <a16:creationId xmlns:a16="http://schemas.microsoft.com/office/drawing/2014/main" id="{DD21F1B0-3C3C-8102-E697-68A5A9A9EBC6}"/>
              </a:ext>
            </a:extLst>
          </p:cNvPr>
          <p:cNvGraphicFramePr>
            <a:graphicFrameLocks noGrp="1"/>
          </p:cNvGraphicFramePr>
          <p:nvPr>
            <p:extLst>
              <p:ext uri="{D42A27DB-BD31-4B8C-83A1-F6EECF244321}">
                <p14:modId xmlns:p14="http://schemas.microsoft.com/office/powerpoint/2010/main" val="3901726213"/>
              </p:ext>
            </p:extLst>
          </p:nvPr>
        </p:nvGraphicFramePr>
        <p:xfrm>
          <a:off x="370015" y="2238660"/>
          <a:ext cx="11153648" cy="3110628"/>
        </p:xfrm>
        <a:graphic>
          <a:graphicData uri="http://schemas.openxmlformats.org/drawingml/2006/table">
            <a:tbl>
              <a:tblPr firstRow="1" bandRow="1">
                <a:tableStyleId>{21E4AEA4-8DFA-4A89-87EB-49C32662AFE0}</a:tableStyleId>
              </a:tblPr>
              <a:tblGrid>
                <a:gridCol w="2230730">
                  <a:extLst>
                    <a:ext uri="{9D8B030D-6E8A-4147-A177-3AD203B41FA5}">
                      <a16:colId xmlns:a16="http://schemas.microsoft.com/office/drawing/2014/main" val="2489156410"/>
                    </a:ext>
                  </a:extLst>
                </a:gridCol>
                <a:gridCol w="1362449">
                  <a:extLst>
                    <a:ext uri="{9D8B030D-6E8A-4147-A177-3AD203B41FA5}">
                      <a16:colId xmlns:a16="http://schemas.microsoft.com/office/drawing/2014/main" val="2117135729"/>
                    </a:ext>
                  </a:extLst>
                </a:gridCol>
                <a:gridCol w="2057400">
                  <a:extLst>
                    <a:ext uri="{9D8B030D-6E8A-4147-A177-3AD203B41FA5}">
                      <a16:colId xmlns:a16="http://schemas.microsoft.com/office/drawing/2014/main" val="3710175015"/>
                    </a:ext>
                  </a:extLst>
                </a:gridCol>
                <a:gridCol w="3272339">
                  <a:extLst>
                    <a:ext uri="{9D8B030D-6E8A-4147-A177-3AD203B41FA5}">
                      <a16:colId xmlns:a16="http://schemas.microsoft.com/office/drawing/2014/main" val="2663751426"/>
                    </a:ext>
                  </a:extLst>
                </a:gridCol>
                <a:gridCol w="2230730">
                  <a:extLst>
                    <a:ext uri="{9D8B030D-6E8A-4147-A177-3AD203B41FA5}">
                      <a16:colId xmlns:a16="http://schemas.microsoft.com/office/drawing/2014/main" val="1485104347"/>
                    </a:ext>
                  </a:extLst>
                </a:gridCol>
              </a:tblGrid>
              <a:tr h="777657">
                <a:tc>
                  <a:txBody>
                    <a:bodyPr/>
                    <a:lstStyle/>
                    <a:p>
                      <a:pPr algn="ctr"/>
                      <a:r>
                        <a:rPr lang="en-US" sz="2000" baseline="0" dirty="0">
                          <a:solidFill>
                            <a:schemeClr val="accent3"/>
                          </a:solidFill>
                        </a:rPr>
                        <a:t>PCB</a:t>
                      </a:r>
                    </a:p>
                  </a:txBody>
                  <a:tcPr anchor="ctr"/>
                </a:tc>
                <a:tc>
                  <a:txBody>
                    <a:bodyPr/>
                    <a:lstStyle/>
                    <a:p>
                      <a:pPr algn="ctr"/>
                      <a:r>
                        <a:rPr lang="en-US" dirty="0"/>
                        <a:t>Current Version</a:t>
                      </a:r>
                    </a:p>
                  </a:txBody>
                  <a:tcPr anchor="ctr"/>
                </a:tc>
                <a:tc>
                  <a:txBody>
                    <a:bodyPr/>
                    <a:lstStyle/>
                    <a:p>
                      <a:pPr algn="ctr"/>
                      <a:r>
                        <a:rPr lang="en-US" dirty="0"/>
                        <a:t>Fox-Plus-A Version</a:t>
                      </a:r>
                    </a:p>
                  </a:txBody>
                  <a:tcPr anchor="ctr"/>
                </a:tc>
                <a:tc>
                  <a:txBody>
                    <a:bodyPr/>
                    <a:lstStyle/>
                    <a:p>
                      <a:pPr algn="ctr"/>
                      <a:r>
                        <a:rPr lang="en-US" dirty="0"/>
                        <a:t>Status</a:t>
                      </a:r>
                    </a:p>
                  </a:txBody>
                  <a:tcPr anchor="ctr"/>
                </a:tc>
                <a:tc>
                  <a:txBody>
                    <a:bodyPr/>
                    <a:lstStyle/>
                    <a:p>
                      <a:pPr algn="ctr"/>
                      <a:r>
                        <a:rPr lang="en-US" dirty="0"/>
                        <a:t>Responsible Engineer</a:t>
                      </a:r>
                    </a:p>
                  </a:txBody>
                  <a:tcPr anchor="ctr"/>
                </a:tc>
                <a:extLst>
                  <a:ext uri="{0D108BD9-81ED-4DB2-BD59-A6C34878D82A}">
                    <a16:rowId xmlns:a16="http://schemas.microsoft.com/office/drawing/2014/main" val="292557268"/>
                  </a:ext>
                </a:extLst>
              </a:tr>
              <a:tr h="777657">
                <a:tc>
                  <a:txBody>
                    <a:bodyPr/>
                    <a:lstStyle/>
                    <a:p>
                      <a:pPr algn="ctr"/>
                      <a:r>
                        <a:rPr lang="en-US" dirty="0"/>
                        <a:t>LIHU</a:t>
                      </a:r>
                    </a:p>
                  </a:txBody>
                  <a:tcPr anchor="ctr"/>
                </a:tc>
                <a:tc>
                  <a:txBody>
                    <a:bodyPr/>
                    <a:lstStyle/>
                    <a:p>
                      <a:pPr algn="ctr"/>
                      <a:r>
                        <a:rPr lang="en-US" dirty="0"/>
                        <a:t>v1.1</a:t>
                      </a:r>
                    </a:p>
                  </a:txBody>
                  <a:tcPr anchor="ctr"/>
                </a:tc>
                <a:tc>
                  <a:txBody>
                    <a:bodyPr/>
                    <a:lstStyle/>
                    <a:p>
                      <a:pPr algn="ctr"/>
                      <a:r>
                        <a:rPr lang="en-US" dirty="0"/>
                        <a:t>v6 (1.3?)</a:t>
                      </a:r>
                    </a:p>
                  </a:txBody>
                  <a:tcPr anchor="ctr"/>
                </a:tc>
                <a:tc>
                  <a:txBody>
                    <a:bodyPr/>
                    <a:lstStyle/>
                    <a:p>
                      <a:pPr algn="ctr"/>
                      <a:r>
                        <a:rPr lang="en-US" dirty="0"/>
                        <a:t>New boards in approx. 2 </a:t>
                      </a:r>
                      <a:r>
                        <a:rPr lang="en-US" dirty="0" err="1"/>
                        <a:t>wks</a:t>
                      </a:r>
                      <a:endParaRPr lang="en-US" dirty="0"/>
                    </a:p>
                  </a:txBody>
                  <a:tcPr anchor="ctr"/>
                </a:tc>
                <a:tc>
                  <a:txBody>
                    <a:bodyPr/>
                    <a:lstStyle/>
                    <a:p>
                      <a:pPr algn="ctr"/>
                      <a:r>
                        <a:rPr lang="en-US" dirty="0" err="1"/>
                        <a:t>Bdale</a:t>
                      </a:r>
                      <a:r>
                        <a:rPr lang="en-US" dirty="0"/>
                        <a:t> </a:t>
                      </a:r>
                      <a:r>
                        <a:rPr lang="en-US" dirty="0" err="1"/>
                        <a:t>Garbee</a:t>
                      </a:r>
                      <a:endParaRPr lang="en-US" dirty="0"/>
                    </a:p>
                  </a:txBody>
                  <a:tcPr anchor="ctr"/>
                </a:tc>
                <a:extLst>
                  <a:ext uri="{0D108BD9-81ED-4DB2-BD59-A6C34878D82A}">
                    <a16:rowId xmlns:a16="http://schemas.microsoft.com/office/drawing/2014/main" val="435259357"/>
                  </a:ext>
                </a:extLst>
              </a:tr>
              <a:tr h="777657">
                <a:tc>
                  <a:txBody>
                    <a:bodyPr/>
                    <a:lstStyle/>
                    <a:p>
                      <a:pPr algn="ctr"/>
                      <a:r>
                        <a:rPr lang="en-US" dirty="0"/>
                        <a:t>ICR </a:t>
                      </a:r>
                    </a:p>
                  </a:txBody>
                  <a:tcPr anchor="ctr"/>
                </a:tc>
                <a:tc>
                  <a:txBody>
                    <a:bodyPr/>
                    <a:lstStyle/>
                    <a:p>
                      <a:pPr algn="ctr"/>
                      <a:r>
                        <a:rPr lang="en-US" dirty="0"/>
                        <a:t>V1.2</a:t>
                      </a:r>
                    </a:p>
                  </a:txBody>
                  <a:tcPr anchor="ctr"/>
                </a:tc>
                <a:tc>
                  <a:txBody>
                    <a:bodyPr/>
                    <a:lstStyle/>
                    <a:p>
                      <a:pPr algn="ctr"/>
                      <a:r>
                        <a:rPr lang="en-US" dirty="0"/>
                        <a:t>v2.2</a:t>
                      </a:r>
                    </a:p>
                  </a:txBody>
                  <a:tcPr anchor="ctr"/>
                </a:tc>
                <a:tc>
                  <a:txBody>
                    <a:bodyPr/>
                    <a:lstStyle/>
                    <a:p>
                      <a:pPr algn="ctr"/>
                      <a:r>
                        <a:rPr lang="en-US" dirty="0"/>
                        <a:t>In build / testing</a:t>
                      </a:r>
                    </a:p>
                  </a:txBody>
                  <a:tcPr anchor="ctr"/>
                </a:tc>
                <a:tc>
                  <a:txBody>
                    <a:bodyPr/>
                    <a:lstStyle/>
                    <a:p>
                      <a:pPr algn="ctr"/>
                      <a:r>
                        <a:rPr lang="en-US" dirty="0"/>
                        <a:t>Dave </a:t>
                      </a:r>
                      <a:r>
                        <a:rPr lang="en-US" dirty="0" err="1"/>
                        <a:t>Hartrum</a:t>
                      </a:r>
                      <a:endParaRPr lang="en-US" dirty="0"/>
                    </a:p>
                  </a:txBody>
                  <a:tcPr anchor="ctr"/>
                </a:tc>
                <a:extLst>
                  <a:ext uri="{0D108BD9-81ED-4DB2-BD59-A6C34878D82A}">
                    <a16:rowId xmlns:a16="http://schemas.microsoft.com/office/drawing/2014/main" val="3565421275"/>
                  </a:ext>
                </a:extLst>
              </a:tr>
              <a:tr h="777657">
                <a:tc>
                  <a:txBody>
                    <a:bodyPr/>
                    <a:lstStyle/>
                    <a:p>
                      <a:pPr algn="ctr"/>
                      <a:r>
                        <a:rPr lang="en-US" dirty="0"/>
                        <a:t>RX/TX</a:t>
                      </a:r>
                    </a:p>
                  </a:txBody>
                  <a:tcPr anchor="ctr"/>
                </a:tc>
                <a:tc>
                  <a:txBody>
                    <a:bodyPr/>
                    <a:lstStyle/>
                    <a:p>
                      <a:pPr algn="ctr"/>
                      <a:r>
                        <a:rPr lang="en-US" dirty="0"/>
                        <a:t>V1.1</a:t>
                      </a:r>
                    </a:p>
                  </a:txBody>
                  <a:tcPr anchor="ctr"/>
                </a:tc>
                <a:tc>
                  <a:txBody>
                    <a:bodyPr/>
                    <a:lstStyle/>
                    <a:p>
                      <a:pPr algn="ctr"/>
                      <a:r>
                        <a:rPr lang="en-US" dirty="0"/>
                        <a:t>v2.1</a:t>
                      </a:r>
                    </a:p>
                  </a:txBody>
                  <a:tcPr anchor="ctr"/>
                </a:tc>
                <a:tc>
                  <a:txBody>
                    <a:bodyPr/>
                    <a:lstStyle/>
                    <a:p>
                      <a:pPr algn="ctr"/>
                      <a:r>
                        <a:rPr lang="en-US" dirty="0"/>
                        <a:t>Parts needed for build</a:t>
                      </a:r>
                    </a:p>
                  </a:txBody>
                  <a:tcPr anchor="ctr"/>
                </a:tc>
                <a:tc>
                  <a:txBody>
                    <a:bodyPr/>
                    <a:lstStyle/>
                    <a:p>
                      <a:pPr algn="ctr"/>
                      <a:r>
                        <a:rPr lang="en-US" dirty="0"/>
                        <a:t>Dan </a:t>
                      </a:r>
                      <a:r>
                        <a:rPr lang="en-US" dirty="0" err="1"/>
                        <a:t>Habecker</a:t>
                      </a:r>
                      <a:endParaRPr lang="en-US" dirty="0"/>
                    </a:p>
                  </a:txBody>
                  <a:tcPr anchor="ctr"/>
                </a:tc>
                <a:extLst>
                  <a:ext uri="{0D108BD9-81ED-4DB2-BD59-A6C34878D82A}">
                    <a16:rowId xmlns:a16="http://schemas.microsoft.com/office/drawing/2014/main" val="370704904"/>
                  </a:ext>
                </a:extLst>
              </a:tr>
            </a:tbl>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additive="repl">
                                        <p:cTn id="6" dur="1" fill="hold">
                                          <p:stCondLst>
                                            <p:cond delay="0"/>
                                          </p:stCondLst>
                                        </p:cTn>
                                        <p:tgtEl>
                                          <p:spTgt spid="13316">
                                            <p:txEl>
                                              <p:pRg st="0" end="0"/>
                                            </p:txEl>
                                          </p:spTgt>
                                        </p:tgtEl>
                                        <p:attrNameLst>
                                          <p:attrName>style.visibility</p:attrName>
                                        </p:attrNameLst>
                                      </p:cBhvr>
                                      <p:to>
                                        <p:strVal val="visible"/>
                                      </p:to>
                                    </p:set>
                                    <p:anim calcmode="lin" valueType="num">
                                      <p:cBhvr additive="repl">
                                        <p:cTn id="7" dur="500" fill="hold"/>
                                        <p:tgtEl>
                                          <p:spTgt spid="13316">
                                            <p:txEl>
                                              <p:pRg st="0" end="0"/>
                                            </p:txEl>
                                          </p:spTgt>
                                        </p:tgtEl>
                                        <p:attrNameLst>
                                          <p:attrName>ppt_x</p:attrName>
                                        </p:attrNameLst>
                                      </p:cBhvr>
                                      <p:tavLst>
                                        <p:tav tm="100000">
                                          <p:val>
                                            <p:strVal val="#ppt_x"/>
                                          </p:val>
                                        </p:tav>
                                        <p:tav>
                                          <p:val>
                                            <p:strVal val="#ppt_x"/>
                                          </p:val>
                                        </p:tav>
                                      </p:tavLst>
                                    </p:anim>
                                    <p:anim calcmode="lin" valueType="num">
                                      <p:cBhvr additive="repl">
                                        <p:cTn id="8" dur="500" fill="hold"/>
                                        <p:tgtEl>
                                          <p:spTgt spid="13316">
                                            <p:txEl>
                                              <p:pRg st="0" end="0"/>
                                            </p:txEl>
                                          </p:spTgt>
                                        </p:tgtEl>
                                        <p:attrNameLst>
                                          <p:attrName>ppt_y</p:attrName>
                                        </p:attrNameLst>
                                      </p:cBhvr>
                                      <p:tavLst>
                                        <p:tav tm="100000">
                                          <p:val>
                                            <p:strVal val="1+#ppt_h/2"/>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1505" name="Picture 1">
            <a:extLst>
              <a:ext uri="{FF2B5EF4-FFF2-40B4-BE49-F238E27FC236}">
                <a16:creationId xmlns:a16="http://schemas.microsoft.com/office/drawing/2014/main" id="{66084810-34F4-DD2E-50D5-B0EF1FE359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525"/>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506" name="Line 2">
            <a:extLst>
              <a:ext uri="{FF2B5EF4-FFF2-40B4-BE49-F238E27FC236}">
                <a16:creationId xmlns:a16="http://schemas.microsoft.com/office/drawing/2014/main" id="{001F5A48-2ABB-945B-7983-0F5AC35D5940}"/>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07" name="Rectangle 3">
            <a:extLst>
              <a:ext uri="{FF2B5EF4-FFF2-40B4-BE49-F238E27FC236}">
                <a16:creationId xmlns:a16="http://schemas.microsoft.com/office/drawing/2014/main" id="{1D83D134-EFB8-5B1C-766D-7A91F2BC7354}"/>
              </a:ext>
            </a:extLst>
          </p:cNvPr>
          <p:cNvSpPr>
            <a:spLocks noChangeArrowheads="1"/>
          </p:cNvSpPr>
          <p:nvPr/>
        </p:nvSpPr>
        <p:spPr bwMode="auto">
          <a:xfrm>
            <a:off x="1600200" y="38258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ts val="3500"/>
              </a:lnSpc>
            </a:pPr>
            <a:r>
              <a:rPr lang="en-US" altLang="en-US" sz="4400" b="0" dirty="0">
                <a:solidFill>
                  <a:srgbClr val="002060"/>
                </a:solidFill>
                <a:latin typeface="Tahoma" panose="020B0604030504040204" pitchFamily="34" charset="0"/>
              </a:rPr>
              <a:t>FOX-Plus</a:t>
            </a:r>
            <a:br>
              <a:rPr lang="en-US" altLang="en-US" sz="4000" b="0" dirty="0">
                <a:solidFill>
                  <a:srgbClr val="002060"/>
                </a:solidFill>
                <a:latin typeface="Tahoma" panose="020B0604030504040204" pitchFamily="34" charset="0"/>
              </a:rPr>
            </a:br>
            <a:r>
              <a:rPr lang="en-US" altLang="en-US" sz="4000" b="0" dirty="0">
                <a:solidFill>
                  <a:srgbClr val="002060"/>
                </a:solidFill>
                <a:latin typeface="Tahoma" panose="020B0604030504040204" pitchFamily="34" charset="0"/>
              </a:rPr>
              <a:t> </a:t>
            </a:r>
            <a:r>
              <a:rPr lang="en-US" altLang="en-US" sz="3200" b="0" dirty="0">
                <a:solidFill>
                  <a:srgbClr val="002060"/>
                </a:solidFill>
                <a:latin typeface="Tahoma" panose="020B0604030504040204" pitchFamily="34" charset="0"/>
              </a:rPr>
              <a:t>Project Status Review</a:t>
            </a:r>
          </a:p>
        </p:txBody>
      </p:sp>
      <p:sp>
        <p:nvSpPr>
          <p:cNvPr id="21508" name="Rectangle 4">
            <a:extLst>
              <a:ext uri="{FF2B5EF4-FFF2-40B4-BE49-F238E27FC236}">
                <a16:creationId xmlns:a16="http://schemas.microsoft.com/office/drawing/2014/main" id="{D05C4A47-AD1F-596D-878E-A9D9C3D01693}"/>
              </a:ext>
            </a:extLst>
          </p:cNvPr>
          <p:cNvSpPr>
            <a:spLocks noChangeArrowheads="1"/>
          </p:cNvSpPr>
          <p:nvPr/>
        </p:nvSpPr>
        <p:spPr bwMode="auto">
          <a:xfrm>
            <a:off x="457200" y="1382713"/>
            <a:ext cx="10817225" cy="6490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9pPr>
          </a:lstStyle>
          <a:p>
            <a:pPr algn="l" hangingPunct="1">
              <a:lnSpc>
                <a:spcPts val="2500"/>
              </a:lnSpc>
              <a:buClrTx/>
              <a:buFontTx/>
              <a:buNone/>
            </a:pPr>
            <a:r>
              <a:rPr lang="en-US" altLang="en-US" sz="2000" b="0" dirty="0">
                <a:solidFill>
                  <a:schemeClr val="tx1"/>
                </a:solidFill>
                <a:latin typeface="Arial Black" panose="020B0A04020102020204" pitchFamily="34" charset="0"/>
              </a:rPr>
              <a:t> </a:t>
            </a:r>
            <a:r>
              <a:rPr lang="en-US" altLang="en-US" sz="2400" b="0" dirty="0">
                <a:solidFill>
                  <a:schemeClr val="tx1"/>
                </a:solidFill>
                <a:latin typeface="Arial Black" panose="020B0A04020102020204" pitchFamily="34" charset="0"/>
              </a:rPr>
              <a:t>Software Development</a:t>
            </a:r>
          </a:p>
          <a:p>
            <a:pPr algn="l" hangingPunct="1">
              <a:lnSpc>
                <a:spcPts val="2500"/>
              </a:lnSpc>
              <a:buClrTx/>
              <a:buFontTx/>
              <a:buNone/>
            </a:pPr>
            <a:endParaRPr lang="en-US" altLang="en-US" sz="2600" b="0" dirty="0">
              <a:latin typeface="Arial Black" panose="020B0A04020102020204" pitchFamily="34" charset="0"/>
            </a:endParaRPr>
          </a:p>
          <a:p>
            <a:pPr algn="l" hangingPunct="1">
              <a:lnSpc>
                <a:spcPts val="2500"/>
              </a:lnSpc>
              <a:buClrTx/>
              <a:buFontTx/>
              <a:buNone/>
            </a:pPr>
            <a:r>
              <a:rPr lang="en-US" altLang="en-US" sz="2000" b="0" dirty="0">
                <a:solidFill>
                  <a:srgbClr val="002060"/>
                </a:solidFill>
                <a:latin typeface="Arial Black" panose="020B0A04020102020204" pitchFamily="34" charset="0"/>
              </a:rPr>
              <a:t>PSR#1 Status: </a:t>
            </a:r>
            <a:r>
              <a:rPr lang="en-US" altLang="en-US" sz="1800" b="0" i="1" dirty="0">
                <a:solidFill>
                  <a:srgbClr val="002060"/>
                </a:solidFill>
                <a:latin typeface="Arial Black" panose="020B0A04020102020204" pitchFamily="34" charset="0"/>
              </a:rPr>
              <a:t>Will Brozovic and Cliff Jenkins have each setup development tools and have attended training sessions with Burns</a:t>
            </a:r>
          </a:p>
          <a:p>
            <a:pPr algn="l" hangingPunct="1">
              <a:lnSpc>
                <a:spcPts val="2500"/>
              </a:lnSpc>
              <a:buClrTx/>
              <a:buFontTx/>
              <a:buNone/>
            </a:pPr>
            <a:endParaRPr lang="en-US" altLang="en-US" sz="1800" b="0" i="1" dirty="0">
              <a:solidFill>
                <a:srgbClr val="002060"/>
              </a:solidFill>
              <a:latin typeface="Arial Black" panose="020B0A04020102020204" pitchFamily="34" charset="0"/>
            </a:endParaRPr>
          </a:p>
          <a:p>
            <a:pPr algn="l" hangingPunct="1">
              <a:lnSpc>
                <a:spcPts val="2500"/>
              </a:lnSpc>
              <a:buClrTx/>
              <a:buFontTx/>
              <a:buNone/>
            </a:pPr>
            <a:r>
              <a:rPr lang="en-US" altLang="en-US" sz="1800" b="0" i="1" dirty="0">
                <a:solidFill>
                  <a:srgbClr val="002060"/>
                </a:solidFill>
                <a:latin typeface="Arial Black" panose="020B0A04020102020204" pitchFamily="34" charset="0"/>
              </a:rPr>
              <a:t>Will has IDE Linux machine both working. He can compile and upload the flight software to the IHU he has. Computer runs Ubuntu Linux and he interfaces to the IHU with an </a:t>
            </a:r>
            <a:r>
              <a:rPr lang="en-US" altLang="en-US" sz="1800" b="0" i="1" dirty="0" err="1">
                <a:solidFill>
                  <a:srgbClr val="002060"/>
                </a:solidFill>
                <a:latin typeface="Arial Black" panose="020B0A04020102020204" pitchFamily="34" charset="0"/>
              </a:rPr>
              <a:t>STLink</a:t>
            </a:r>
            <a:r>
              <a:rPr lang="en-US" altLang="en-US" sz="1800" b="0" i="1" dirty="0">
                <a:solidFill>
                  <a:srgbClr val="002060"/>
                </a:solidFill>
                <a:latin typeface="Arial Black" panose="020B0A04020102020204" pitchFamily="34" charset="0"/>
              </a:rPr>
              <a:t>.</a:t>
            </a:r>
          </a:p>
          <a:p>
            <a:pPr algn="l" hangingPunct="1">
              <a:lnSpc>
                <a:spcPts val="2500"/>
              </a:lnSpc>
              <a:buClrTx/>
              <a:buFontTx/>
              <a:buNone/>
            </a:pPr>
            <a:endParaRPr lang="en-US" altLang="en-US" sz="1800" b="0" i="1" dirty="0">
              <a:solidFill>
                <a:srgbClr val="002060"/>
              </a:solidFill>
              <a:latin typeface="Arial Black" panose="020B0A04020102020204" pitchFamily="34" charset="0"/>
            </a:endParaRPr>
          </a:p>
          <a:p>
            <a:pPr algn="l" hangingPunct="1">
              <a:lnSpc>
                <a:spcPts val="2500"/>
              </a:lnSpc>
              <a:buClrTx/>
              <a:buFontTx/>
              <a:buNone/>
            </a:pPr>
            <a:r>
              <a:rPr lang="en-US" altLang="en-US" sz="1800" b="0" i="1" dirty="0">
                <a:solidFill>
                  <a:srgbClr val="002060"/>
                </a:solidFill>
                <a:latin typeface="Arial Black" panose="020B0A04020102020204" pitchFamily="34" charset="0"/>
              </a:rPr>
              <a:t>Cliff has worked on the repositories and has them ready for Fox+ development. He has IDE and Linux machine set up, can compile and upload flight software to the IHU he has </a:t>
            </a:r>
            <a:r>
              <a:rPr lang="en-US" altLang="en-US" sz="1800" b="0" i="1" dirty="0" err="1">
                <a:solidFill>
                  <a:srgbClr val="002060"/>
                </a:solidFill>
                <a:latin typeface="Arial Black" panose="020B0A04020102020204" pitchFamily="34" charset="0"/>
              </a:rPr>
              <a:t>onhand</a:t>
            </a:r>
            <a:r>
              <a:rPr lang="en-US" altLang="en-US" sz="1800" b="0" i="1" dirty="0">
                <a:solidFill>
                  <a:srgbClr val="002060"/>
                </a:solidFill>
                <a:latin typeface="Arial Black" panose="020B0A04020102020204" pitchFamily="34" charset="0"/>
              </a:rPr>
              <a:t>. He is currently testing the </a:t>
            </a:r>
            <a:r>
              <a:rPr lang="en-US" altLang="en-US" sz="1800" b="0" i="1" dirty="0" err="1">
                <a:solidFill>
                  <a:srgbClr val="002060"/>
                </a:solidFill>
                <a:latin typeface="Arial Black" panose="020B0A04020102020204" pitchFamily="34" charset="0"/>
              </a:rPr>
              <a:t>STLink</a:t>
            </a:r>
            <a:r>
              <a:rPr lang="en-US" altLang="en-US" sz="1800" b="0" i="1" dirty="0">
                <a:solidFill>
                  <a:srgbClr val="002060"/>
                </a:solidFill>
                <a:latin typeface="Arial Black" panose="020B0A04020102020204" pitchFamily="34" charset="0"/>
              </a:rPr>
              <a:t>.</a:t>
            </a:r>
          </a:p>
          <a:p>
            <a:pPr algn="l" hangingPunct="1">
              <a:lnSpc>
                <a:spcPts val="2500"/>
              </a:lnSpc>
              <a:buClrTx/>
              <a:buFontTx/>
              <a:buNone/>
            </a:pPr>
            <a:endParaRPr lang="en-US" altLang="en-US" sz="1800" b="0" dirty="0">
              <a:solidFill>
                <a:srgbClr val="002060"/>
              </a:solidFill>
              <a:latin typeface="Arial Black" panose="020B0A04020102020204" pitchFamily="34" charset="0"/>
            </a:endParaRPr>
          </a:p>
          <a:p>
            <a:pPr algn="l" hangingPunct="1">
              <a:lnSpc>
                <a:spcPts val="2500"/>
              </a:lnSpc>
              <a:buClrTx/>
              <a:buFontTx/>
              <a:buNone/>
            </a:pPr>
            <a:r>
              <a:rPr lang="en-US" altLang="en-US" sz="1800" b="0" dirty="0">
                <a:solidFill>
                  <a:srgbClr val="002060"/>
                </a:solidFill>
                <a:latin typeface="Arial Black" panose="020B0A04020102020204" pitchFamily="34" charset="0"/>
              </a:rPr>
              <a:t>Current Status: both developers are working on aspects of Fox-Plus software development. One area is to trim out unneeded GOLF code.</a:t>
            </a:r>
          </a:p>
          <a:p>
            <a:pPr algn="l" hangingPunct="1">
              <a:lnSpc>
                <a:spcPts val="2500"/>
              </a:lnSpc>
              <a:buClrTx/>
              <a:buFontTx/>
              <a:buNone/>
            </a:pPr>
            <a:endParaRPr lang="en-US" altLang="en-US" sz="1800" b="0" dirty="0">
              <a:solidFill>
                <a:srgbClr val="002060"/>
              </a:solidFill>
              <a:latin typeface="Arial Black" panose="020B0A04020102020204" pitchFamily="34" charset="0"/>
            </a:endParaRPr>
          </a:p>
          <a:p>
            <a:pPr algn="l" hangingPunct="1">
              <a:lnSpc>
                <a:spcPts val="2500"/>
              </a:lnSpc>
              <a:buClrTx/>
              <a:buFontTx/>
              <a:buNone/>
            </a:pPr>
            <a:endParaRPr lang="en-US" altLang="en-US" sz="2400" b="0" dirty="0">
              <a:latin typeface="Arial Black" panose="020B0A04020102020204" pitchFamily="34" charset="0"/>
            </a:endParaRPr>
          </a:p>
          <a:p>
            <a:pPr algn="l" hangingPunct="1">
              <a:lnSpc>
                <a:spcPts val="2500"/>
              </a:lnSpc>
              <a:buClrTx/>
              <a:buFontTx/>
              <a:buNone/>
            </a:pPr>
            <a:r>
              <a:rPr lang="en-US" altLang="en-US" sz="2000" b="0" dirty="0">
                <a:latin typeface="Arial Black" panose="020B0A04020102020204" pitchFamily="34" charset="0"/>
              </a:rPr>
              <a:t> </a:t>
            </a:r>
          </a:p>
          <a:p>
            <a:pPr algn="l" hangingPunct="1">
              <a:lnSpc>
                <a:spcPts val="2500"/>
              </a:lnSpc>
              <a:buClrTx/>
              <a:buFontTx/>
              <a:buNone/>
            </a:pPr>
            <a:endParaRPr lang="en-US" altLang="en-US" sz="2000" b="0" dirty="0">
              <a:latin typeface="Arial Black" panose="020B0A04020102020204" pitchFamily="34" charset="0"/>
            </a:endParaRPr>
          </a:p>
          <a:p>
            <a:pPr algn="l" hangingPunct="1">
              <a:lnSpc>
                <a:spcPts val="2500"/>
              </a:lnSpc>
              <a:buClrTx/>
              <a:buFontTx/>
              <a:buNone/>
            </a:pPr>
            <a:r>
              <a:rPr lang="en-US" altLang="en-US" sz="2000" b="0" dirty="0">
                <a:solidFill>
                  <a:srgbClr val="CC6600"/>
                </a:solidFill>
                <a:latin typeface="Arial Black" panose="020B0A04020102020204" pitchFamily="34" charset="0"/>
              </a:rPr>
              <a:t>     </a:t>
            </a:r>
          </a:p>
        </p:txBody>
      </p:sp>
      <p:sp>
        <p:nvSpPr>
          <p:cNvPr id="21509" name="Rectangle 5">
            <a:extLst>
              <a:ext uri="{FF2B5EF4-FFF2-40B4-BE49-F238E27FC236}">
                <a16:creationId xmlns:a16="http://schemas.microsoft.com/office/drawing/2014/main" id="{1DF02E47-D9F1-BF2D-44AA-8607EC77404A}"/>
              </a:ext>
            </a:extLst>
          </p:cNvPr>
          <p:cNvSpPr>
            <a:spLocks noChangeArrowheads="1"/>
          </p:cNvSpPr>
          <p:nvPr/>
        </p:nvSpPr>
        <p:spPr bwMode="auto">
          <a:xfrm>
            <a:off x="11579225" y="6396038"/>
            <a:ext cx="55562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ct val="100000"/>
              </a:lnSpc>
              <a:buClrTx/>
              <a:buFontTx/>
              <a:buNone/>
            </a:pPr>
            <a:fld id="{B62E5148-5321-4795-A6AA-D459EFD040CE}" type="slidenum">
              <a:rPr lang="en-US" altLang="en-US" sz="1800" b="0">
                <a:solidFill>
                  <a:srgbClr val="000000"/>
                </a:solidFill>
                <a:latin typeface="Tahoma" panose="020B0604030504040204" pitchFamily="34" charset="0"/>
              </a:rPr>
              <a:t>17</a:t>
            </a:fld>
            <a:endParaRPr lang="en-US" altLang="en-US" sz="1800" b="0" dirty="0">
              <a:solidFill>
                <a:srgbClr val="000000"/>
              </a:solidFill>
              <a:latin typeface="Tahoma" panose="020B0604030504040204" pitchFamily="34" charset="0"/>
            </a:endParaRPr>
          </a:p>
        </p:txBody>
      </p:sp>
      <p:grpSp>
        <p:nvGrpSpPr>
          <p:cNvPr id="21510" name="Group 6">
            <a:extLst>
              <a:ext uri="{FF2B5EF4-FFF2-40B4-BE49-F238E27FC236}">
                <a16:creationId xmlns:a16="http://schemas.microsoft.com/office/drawing/2014/main" id="{E4EAB7A3-585A-7AD2-0024-8BCD36CF55EE}"/>
              </a:ext>
            </a:extLst>
          </p:cNvPr>
          <p:cNvGrpSpPr>
            <a:grpSpLocks/>
          </p:cNvGrpSpPr>
          <p:nvPr/>
        </p:nvGrpSpPr>
        <p:grpSpPr bwMode="auto">
          <a:xfrm>
            <a:off x="10509250" y="93663"/>
            <a:ext cx="1719263" cy="1077913"/>
            <a:chOff x="6620" y="59"/>
            <a:chExt cx="1083" cy="679"/>
          </a:xfrm>
        </p:grpSpPr>
        <p:sp>
          <p:nvSpPr>
            <p:cNvPr id="21511" name="Line 7">
              <a:extLst>
                <a:ext uri="{FF2B5EF4-FFF2-40B4-BE49-F238E27FC236}">
                  <a16:creationId xmlns:a16="http://schemas.microsoft.com/office/drawing/2014/main" id="{A4AA9123-B0F7-FE49-2D92-66CBEEAD6026}"/>
                </a:ext>
              </a:extLst>
            </p:cNvPr>
            <p:cNvSpPr>
              <a:spLocks noChangeShapeType="1"/>
            </p:cNvSpPr>
            <p:nvPr/>
          </p:nvSpPr>
          <p:spPr bwMode="auto">
            <a:xfrm>
              <a:off x="6648" y="738"/>
              <a:ext cx="999"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21512" name="Picture 8">
              <a:extLst>
                <a:ext uri="{FF2B5EF4-FFF2-40B4-BE49-F238E27FC236}">
                  <a16:creationId xmlns:a16="http://schemas.microsoft.com/office/drawing/2014/main" id="{41D395FD-252B-B0DA-C5C3-7456CF1763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39" cy="5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513" name="Rectangle 9">
              <a:extLst>
                <a:ext uri="{FF2B5EF4-FFF2-40B4-BE49-F238E27FC236}">
                  <a16:creationId xmlns:a16="http://schemas.microsoft.com/office/drawing/2014/main" id="{E5DBB43F-7F81-27AA-609F-77B08F2F6E0C}"/>
                </a:ext>
              </a:extLst>
            </p:cNvPr>
            <p:cNvSpPr>
              <a:spLocks noChangeArrowheads="1"/>
            </p:cNvSpPr>
            <p:nvPr/>
          </p:nvSpPr>
          <p:spPr bwMode="auto">
            <a:xfrm>
              <a:off x="7038" y="261"/>
              <a:ext cx="665"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ct val="100000"/>
                </a:lnSpc>
                <a:buClrTx/>
                <a:buFontTx/>
                <a:buNone/>
              </a:pPr>
              <a:r>
                <a:rPr lang="en-US" altLang="en-US" sz="1800" b="0" dirty="0">
                  <a:solidFill>
                    <a:srgbClr val="CC6600"/>
                  </a:solidFill>
                  <a:latin typeface="Arial Black" panose="020B0A04020102020204" pitchFamily="34" charset="0"/>
                  <a:cs typeface="DejaVu Sans" panose="020B0603030804020204" pitchFamily="34" charset="0"/>
                </a:rPr>
                <a:t>FOX-PLUS</a:t>
              </a: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additive="repl">
                                        <p:cTn id="6" dur="1" fill="hold">
                                          <p:stCondLst>
                                            <p:cond delay="0"/>
                                          </p:stCondLst>
                                        </p:cTn>
                                        <p:tgtEl>
                                          <p:spTgt spid="21508">
                                            <p:txEl>
                                              <p:pRg st="0" end="0"/>
                                            </p:txEl>
                                          </p:spTgt>
                                        </p:tgtEl>
                                        <p:attrNameLst>
                                          <p:attrName>style.visibility</p:attrName>
                                        </p:attrNameLst>
                                      </p:cBhvr>
                                      <p:to>
                                        <p:strVal val="visible"/>
                                      </p:to>
                                    </p:set>
                                    <p:anim calcmode="lin" valueType="num">
                                      <p:cBhvr additive="repl">
                                        <p:cTn id="7" dur="500" fill="hold"/>
                                        <p:tgtEl>
                                          <p:spTgt spid="21508">
                                            <p:txEl>
                                              <p:pRg st="0" end="0"/>
                                            </p:txEl>
                                          </p:spTgt>
                                        </p:tgtEl>
                                        <p:attrNameLst>
                                          <p:attrName>ppt_x</p:attrName>
                                        </p:attrNameLst>
                                      </p:cBhvr>
                                      <p:tavLst>
                                        <p:tav tm="100000">
                                          <p:val>
                                            <p:strVal val="#ppt_x"/>
                                          </p:val>
                                        </p:tav>
                                        <p:tav>
                                          <p:val>
                                            <p:strVal val="#ppt_x"/>
                                          </p:val>
                                        </p:tav>
                                      </p:tavLst>
                                    </p:anim>
                                    <p:anim calcmode="lin" valueType="num">
                                      <p:cBhvr additive="repl">
                                        <p:cTn id="8" dur="500" fill="hold"/>
                                        <p:tgtEl>
                                          <p:spTgt spid="21508">
                                            <p:txEl>
                                              <p:pRg st="0" end="0"/>
                                            </p:txEl>
                                          </p:spTgt>
                                        </p:tgtEl>
                                        <p:attrNameLst>
                                          <p:attrName>ppt_y</p:attrName>
                                        </p:attrNameLst>
                                      </p:cBhvr>
                                      <p:tavLst>
                                        <p:tav tm="100000">
                                          <p:val>
                                            <p:strVal val="1+#ppt_h/2"/>
                                          </p:val>
                                        </p:tav>
                                        <p:tav>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additive="repl">
                                        <p:cTn id="12" dur="1" fill="hold">
                                          <p:stCondLst>
                                            <p:cond delay="0"/>
                                          </p:stCondLst>
                                        </p:cTn>
                                        <p:tgtEl>
                                          <p:spTgt spid="21508">
                                            <p:txEl>
                                              <p:pRg st="2" end="2"/>
                                            </p:txEl>
                                          </p:spTgt>
                                        </p:tgtEl>
                                        <p:attrNameLst>
                                          <p:attrName>style.visibility</p:attrName>
                                        </p:attrNameLst>
                                      </p:cBhvr>
                                      <p:to>
                                        <p:strVal val="visible"/>
                                      </p:to>
                                    </p:set>
                                    <p:anim calcmode="lin" valueType="num">
                                      <p:cBhvr additive="repl">
                                        <p:cTn id="13" dur="500" fill="hold"/>
                                        <p:tgtEl>
                                          <p:spTgt spid="21508">
                                            <p:txEl>
                                              <p:pRg st="2" end="2"/>
                                            </p:txEl>
                                          </p:spTgt>
                                        </p:tgtEl>
                                        <p:attrNameLst>
                                          <p:attrName>ppt_x</p:attrName>
                                        </p:attrNameLst>
                                      </p:cBhvr>
                                      <p:tavLst>
                                        <p:tav tm="100000">
                                          <p:val>
                                            <p:strVal val="#ppt_x"/>
                                          </p:val>
                                        </p:tav>
                                        <p:tav>
                                          <p:val>
                                            <p:strVal val="#ppt_x"/>
                                          </p:val>
                                        </p:tav>
                                      </p:tavLst>
                                    </p:anim>
                                    <p:anim calcmode="lin" valueType="num">
                                      <p:cBhvr additive="repl">
                                        <p:cTn id="14" dur="500" fill="hold"/>
                                        <p:tgtEl>
                                          <p:spTgt spid="21508">
                                            <p:txEl>
                                              <p:pRg st="2" end="2"/>
                                            </p:txEl>
                                          </p:spTgt>
                                        </p:tgtEl>
                                        <p:attrNameLst>
                                          <p:attrName>ppt_y</p:attrName>
                                        </p:attrNameLst>
                                      </p:cBhvr>
                                      <p:tavLst>
                                        <p:tav tm="100000">
                                          <p:val>
                                            <p:strVal val="1+#ppt_h/2"/>
                                          </p:val>
                                        </p:tav>
                                        <p:tav>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additive="repl">
                                        <p:cTn id="18" dur="1" fill="hold">
                                          <p:stCondLst>
                                            <p:cond delay="0"/>
                                          </p:stCondLst>
                                        </p:cTn>
                                        <p:tgtEl>
                                          <p:spTgt spid="21508">
                                            <p:txEl>
                                              <p:pRg st="4" end="4"/>
                                            </p:txEl>
                                          </p:spTgt>
                                        </p:tgtEl>
                                        <p:attrNameLst>
                                          <p:attrName>style.visibility</p:attrName>
                                        </p:attrNameLst>
                                      </p:cBhvr>
                                      <p:to>
                                        <p:strVal val="visible"/>
                                      </p:to>
                                    </p:set>
                                    <p:anim calcmode="lin" valueType="num">
                                      <p:cBhvr additive="repl">
                                        <p:cTn id="19" dur="500" fill="hold"/>
                                        <p:tgtEl>
                                          <p:spTgt spid="21508">
                                            <p:txEl>
                                              <p:pRg st="4" end="4"/>
                                            </p:txEl>
                                          </p:spTgt>
                                        </p:tgtEl>
                                        <p:attrNameLst>
                                          <p:attrName>ppt_x</p:attrName>
                                        </p:attrNameLst>
                                      </p:cBhvr>
                                      <p:tavLst>
                                        <p:tav tm="100000">
                                          <p:val>
                                            <p:strVal val="#ppt_x"/>
                                          </p:val>
                                        </p:tav>
                                        <p:tav>
                                          <p:val>
                                            <p:strVal val="#ppt_x"/>
                                          </p:val>
                                        </p:tav>
                                      </p:tavLst>
                                    </p:anim>
                                    <p:anim calcmode="lin" valueType="num">
                                      <p:cBhvr additive="repl">
                                        <p:cTn id="20" dur="500" fill="hold"/>
                                        <p:tgtEl>
                                          <p:spTgt spid="21508">
                                            <p:txEl>
                                              <p:pRg st="4" end="4"/>
                                            </p:txEl>
                                          </p:spTgt>
                                        </p:tgtEl>
                                        <p:attrNameLst>
                                          <p:attrName>ppt_y</p:attrName>
                                        </p:attrNameLst>
                                      </p:cBhvr>
                                      <p:tavLst>
                                        <p:tav tm="100000">
                                          <p:val>
                                            <p:strVal val="1+#ppt_h/2"/>
                                          </p:val>
                                        </p:tav>
                                        <p:tav>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additive="repl">
                                        <p:cTn id="24" dur="1" fill="hold">
                                          <p:stCondLst>
                                            <p:cond delay="0"/>
                                          </p:stCondLst>
                                        </p:cTn>
                                        <p:tgtEl>
                                          <p:spTgt spid="21508">
                                            <p:txEl>
                                              <p:pRg st="6" end="6"/>
                                            </p:txEl>
                                          </p:spTgt>
                                        </p:tgtEl>
                                        <p:attrNameLst>
                                          <p:attrName>style.visibility</p:attrName>
                                        </p:attrNameLst>
                                      </p:cBhvr>
                                      <p:to>
                                        <p:strVal val="visible"/>
                                      </p:to>
                                    </p:set>
                                    <p:anim calcmode="lin" valueType="num">
                                      <p:cBhvr additive="repl">
                                        <p:cTn id="25" dur="500" fill="hold"/>
                                        <p:tgtEl>
                                          <p:spTgt spid="21508">
                                            <p:txEl>
                                              <p:pRg st="6" end="6"/>
                                            </p:txEl>
                                          </p:spTgt>
                                        </p:tgtEl>
                                        <p:attrNameLst>
                                          <p:attrName>ppt_x</p:attrName>
                                        </p:attrNameLst>
                                      </p:cBhvr>
                                      <p:tavLst>
                                        <p:tav tm="100000">
                                          <p:val>
                                            <p:strVal val="#ppt_x"/>
                                          </p:val>
                                        </p:tav>
                                        <p:tav>
                                          <p:val>
                                            <p:strVal val="#ppt_x"/>
                                          </p:val>
                                        </p:tav>
                                      </p:tavLst>
                                    </p:anim>
                                    <p:anim calcmode="lin" valueType="num">
                                      <p:cBhvr additive="repl">
                                        <p:cTn id="26" dur="500" fill="hold"/>
                                        <p:tgtEl>
                                          <p:spTgt spid="21508">
                                            <p:txEl>
                                              <p:pRg st="6" end="6"/>
                                            </p:txEl>
                                          </p:spTgt>
                                        </p:tgtEl>
                                        <p:attrNameLst>
                                          <p:attrName>ppt_y</p:attrName>
                                        </p:attrNameLst>
                                      </p:cBhvr>
                                      <p:tavLst>
                                        <p:tav tm="100000">
                                          <p:val>
                                            <p:strVal val="1+#ppt_h/2"/>
                                          </p:val>
                                        </p:tav>
                                        <p:tav>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additive="repl">
                                        <p:cTn id="30" dur="1" fill="hold">
                                          <p:stCondLst>
                                            <p:cond delay="0"/>
                                          </p:stCondLst>
                                        </p:cTn>
                                        <p:tgtEl>
                                          <p:spTgt spid="21508">
                                            <p:txEl>
                                              <p:pRg st="8" end="8"/>
                                            </p:txEl>
                                          </p:spTgt>
                                        </p:tgtEl>
                                        <p:attrNameLst>
                                          <p:attrName>style.visibility</p:attrName>
                                        </p:attrNameLst>
                                      </p:cBhvr>
                                      <p:to>
                                        <p:strVal val="visible"/>
                                      </p:to>
                                    </p:set>
                                    <p:anim calcmode="lin" valueType="num">
                                      <p:cBhvr additive="repl">
                                        <p:cTn id="31" dur="500" fill="hold"/>
                                        <p:tgtEl>
                                          <p:spTgt spid="21508">
                                            <p:txEl>
                                              <p:pRg st="8" end="8"/>
                                            </p:txEl>
                                          </p:spTgt>
                                        </p:tgtEl>
                                        <p:attrNameLst>
                                          <p:attrName>ppt_x</p:attrName>
                                        </p:attrNameLst>
                                      </p:cBhvr>
                                      <p:tavLst>
                                        <p:tav tm="100000">
                                          <p:val>
                                            <p:strVal val="#ppt_x"/>
                                          </p:val>
                                        </p:tav>
                                        <p:tav>
                                          <p:val>
                                            <p:strVal val="#ppt_x"/>
                                          </p:val>
                                        </p:tav>
                                      </p:tavLst>
                                    </p:anim>
                                    <p:anim calcmode="lin" valueType="num">
                                      <p:cBhvr additive="repl">
                                        <p:cTn id="32" dur="500" fill="hold"/>
                                        <p:tgtEl>
                                          <p:spTgt spid="21508">
                                            <p:txEl>
                                              <p:pRg st="8" end="8"/>
                                            </p:txEl>
                                          </p:spTgt>
                                        </p:tgtEl>
                                        <p:attrNameLst>
                                          <p:attrName>ppt_y</p:attrName>
                                        </p:attrNameLst>
                                      </p:cBhvr>
                                      <p:tavLst>
                                        <p:tav tm="100000">
                                          <p:val>
                                            <p:strVal val="1+#ppt_h/2"/>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75B71954-4572-66AB-9B86-C1B55847CFDA}"/>
            </a:ext>
          </a:extLst>
        </p:cNvPr>
        <p:cNvGrpSpPr/>
        <p:nvPr/>
      </p:nvGrpSpPr>
      <p:grpSpPr>
        <a:xfrm>
          <a:off x="0" y="0"/>
          <a:ext cx="0" cy="0"/>
          <a:chOff x="0" y="0"/>
          <a:chExt cx="0" cy="0"/>
        </a:xfrm>
      </p:grpSpPr>
      <p:pic>
        <p:nvPicPr>
          <p:cNvPr id="21505" name="Picture 1">
            <a:extLst>
              <a:ext uri="{FF2B5EF4-FFF2-40B4-BE49-F238E27FC236}">
                <a16:creationId xmlns:a16="http://schemas.microsoft.com/office/drawing/2014/main" id="{7EAC185E-8823-7C34-CD77-6F9F6DB6F4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525"/>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506" name="Line 2">
            <a:extLst>
              <a:ext uri="{FF2B5EF4-FFF2-40B4-BE49-F238E27FC236}">
                <a16:creationId xmlns:a16="http://schemas.microsoft.com/office/drawing/2014/main" id="{8C37ABF1-7EFF-CE07-A0B6-26637BC161B4}"/>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07" name="Rectangle 3">
            <a:extLst>
              <a:ext uri="{FF2B5EF4-FFF2-40B4-BE49-F238E27FC236}">
                <a16:creationId xmlns:a16="http://schemas.microsoft.com/office/drawing/2014/main" id="{E3612554-76A8-E564-C004-025814B915D2}"/>
              </a:ext>
            </a:extLst>
          </p:cNvPr>
          <p:cNvSpPr>
            <a:spLocks noChangeArrowheads="1"/>
          </p:cNvSpPr>
          <p:nvPr/>
        </p:nvSpPr>
        <p:spPr bwMode="auto">
          <a:xfrm>
            <a:off x="1600200" y="38258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ts val="3500"/>
              </a:lnSpc>
            </a:pPr>
            <a:r>
              <a:rPr lang="en-US" altLang="en-US" sz="4400" b="0" dirty="0">
                <a:solidFill>
                  <a:srgbClr val="002060"/>
                </a:solidFill>
                <a:latin typeface="Tahoma" panose="020B0604030504040204" pitchFamily="34" charset="0"/>
              </a:rPr>
              <a:t>FOX-Plus</a:t>
            </a:r>
            <a:br>
              <a:rPr lang="en-US" altLang="en-US" sz="4000" b="0" dirty="0">
                <a:solidFill>
                  <a:srgbClr val="002060"/>
                </a:solidFill>
                <a:latin typeface="Tahoma" panose="020B0604030504040204" pitchFamily="34" charset="0"/>
              </a:rPr>
            </a:br>
            <a:r>
              <a:rPr lang="en-US" altLang="en-US" sz="4000" b="0" dirty="0">
                <a:solidFill>
                  <a:srgbClr val="002060"/>
                </a:solidFill>
                <a:latin typeface="Tahoma" panose="020B0604030504040204" pitchFamily="34" charset="0"/>
              </a:rPr>
              <a:t> </a:t>
            </a:r>
            <a:r>
              <a:rPr lang="en-US" altLang="en-US" sz="3200" b="0" dirty="0">
                <a:solidFill>
                  <a:srgbClr val="002060"/>
                </a:solidFill>
                <a:latin typeface="Tahoma" panose="020B0604030504040204" pitchFamily="34" charset="0"/>
              </a:rPr>
              <a:t>Project Status Review</a:t>
            </a:r>
          </a:p>
        </p:txBody>
      </p:sp>
      <p:sp>
        <p:nvSpPr>
          <p:cNvPr id="21508" name="Rectangle 4">
            <a:extLst>
              <a:ext uri="{FF2B5EF4-FFF2-40B4-BE49-F238E27FC236}">
                <a16:creationId xmlns:a16="http://schemas.microsoft.com/office/drawing/2014/main" id="{21C21FD0-08A2-4613-78DD-24EC01A3219C}"/>
              </a:ext>
            </a:extLst>
          </p:cNvPr>
          <p:cNvSpPr>
            <a:spLocks noChangeArrowheads="1"/>
          </p:cNvSpPr>
          <p:nvPr/>
        </p:nvSpPr>
        <p:spPr bwMode="auto">
          <a:xfrm>
            <a:off x="457200" y="1382713"/>
            <a:ext cx="10817225" cy="42461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9pPr>
          </a:lstStyle>
          <a:p>
            <a:pPr algn="l" hangingPunct="1">
              <a:lnSpc>
                <a:spcPts val="2500"/>
              </a:lnSpc>
              <a:buClrTx/>
              <a:buFontTx/>
              <a:buNone/>
            </a:pPr>
            <a:r>
              <a:rPr lang="en-US" altLang="en-US" sz="2000" b="0" dirty="0">
                <a:solidFill>
                  <a:srgbClr val="002060"/>
                </a:solidFill>
                <a:latin typeface="Arial Black" panose="020B0A04020102020204" pitchFamily="34" charset="0"/>
              </a:rPr>
              <a:t> </a:t>
            </a:r>
            <a:r>
              <a:rPr lang="en-US" altLang="en-US" sz="2400" b="0" dirty="0">
                <a:solidFill>
                  <a:schemeClr val="tx1"/>
                </a:solidFill>
                <a:latin typeface="Arial Black" panose="020B0A04020102020204" pitchFamily="34" charset="0"/>
              </a:rPr>
              <a:t>Software: </a:t>
            </a:r>
          </a:p>
          <a:p>
            <a:pPr algn="l" hangingPunct="1">
              <a:lnSpc>
                <a:spcPts val="2500"/>
              </a:lnSpc>
              <a:buClrTx/>
              <a:buFontTx/>
              <a:buNone/>
            </a:pPr>
            <a:r>
              <a:rPr lang="en-US" altLang="en-US" sz="2400" b="0" dirty="0">
                <a:solidFill>
                  <a:schemeClr val="tx1"/>
                </a:solidFill>
                <a:latin typeface="Arial Black" panose="020B0A04020102020204" pitchFamily="34" charset="0"/>
              </a:rPr>
              <a:t> - AMCOM Over-The-Air (OTA) Software</a:t>
            </a:r>
          </a:p>
          <a:p>
            <a:pPr algn="l" hangingPunct="1">
              <a:lnSpc>
                <a:spcPts val="2500"/>
              </a:lnSpc>
              <a:buClrTx/>
              <a:buFontTx/>
              <a:buNone/>
            </a:pPr>
            <a:endParaRPr lang="en-US" altLang="en-US" sz="2600" b="0" dirty="0">
              <a:latin typeface="Arial Black" panose="020B0A04020102020204" pitchFamily="34" charset="0"/>
            </a:endParaRPr>
          </a:p>
          <a:p>
            <a:pPr algn="l" hangingPunct="1">
              <a:lnSpc>
                <a:spcPts val="2500"/>
              </a:lnSpc>
              <a:buClrTx/>
              <a:buFontTx/>
              <a:buNone/>
            </a:pPr>
            <a:r>
              <a:rPr lang="en-US" altLang="en-US" sz="2000" b="0" dirty="0">
                <a:solidFill>
                  <a:srgbClr val="002060"/>
                </a:solidFill>
                <a:latin typeface="Arial Black" panose="020B0A04020102020204" pitchFamily="34" charset="0"/>
              </a:rPr>
              <a:t>Software application that runs on MS Windows</a:t>
            </a:r>
          </a:p>
          <a:p>
            <a:pPr algn="l" hangingPunct="1">
              <a:lnSpc>
                <a:spcPts val="2500"/>
              </a:lnSpc>
              <a:buClrTx/>
              <a:buFontTx/>
              <a:buNone/>
            </a:pPr>
            <a:endParaRPr lang="en-US" altLang="en-US" sz="2000" b="0" dirty="0">
              <a:solidFill>
                <a:srgbClr val="002060"/>
              </a:solidFill>
              <a:latin typeface="Arial Black" panose="020B0A04020102020204" pitchFamily="34" charset="0"/>
            </a:endParaRPr>
          </a:p>
          <a:p>
            <a:pPr algn="l" hangingPunct="1">
              <a:lnSpc>
                <a:spcPts val="2500"/>
              </a:lnSpc>
              <a:buClrTx/>
              <a:buFontTx/>
              <a:buNone/>
            </a:pPr>
            <a:r>
              <a:rPr lang="en-US" altLang="en-US" sz="1800" b="0" dirty="0">
                <a:solidFill>
                  <a:srgbClr val="002060"/>
                </a:solidFill>
                <a:latin typeface="Arial Black" panose="020B0A04020102020204" pitchFamily="34" charset="0"/>
              </a:rPr>
              <a:t>This software does not need significant changes. A text file defines each satellite including commands and codes available for it. </a:t>
            </a:r>
            <a:r>
              <a:rPr lang="en-US" altLang="en-US" sz="1800" b="0" dirty="0" err="1">
                <a:solidFill>
                  <a:srgbClr val="002060"/>
                </a:solidFill>
                <a:latin typeface="Arial Black" panose="020B0A04020102020204" pitchFamily="34" charset="0"/>
              </a:rPr>
              <a:t>Heimir</a:t>
            </a:r>
            <a:r>
              <a:rPr lang="en-US" altLang="en-US" sz="1800" b="0" dirty="0">
                <a:solidFill>
                  <a:srgbClr val="002060"/>
                </a:solidFill>
                <a:latin typeface="Arial Black" panose="020B0A04020102020204" pitchFamily="34" charset="0"/>
              </a:rPr>
              <a:t> can make changes for F+ IHU if needed</a:t>
            </a:r>
          </a:p>
          <a:p>
            <a:pPr algn="l" hangingPunct="1">
              <a:lnSpc>
                <a:spcPts val="2500"/>
              </a:lnSpc>
              <a:buClrTx/>
              <a:buFontTx/>
              <a:buNone/>
            </a:pPr>
            <a:endParaRPr lang="en-US" altLang="en-US" sz="1800" b="0" dirty="0">
              <a:solidFill>
                <a:srgbClr val="002060"/>
              </a:solidFill>
              <a:latin typeface="Arial Black" panose="020B0A04020102020204" pitchFamily="34" charset="0"/>
            </a:endParaRPr>
          </a:p>
          <a:p>
            <a:pPr algn="l" hangingPunct="1">
              <a:lnSpc>
                <a:spcPts val="2500"/>
              </a:lnSpc>
              <a:buClrTx/>
              <a:buFontTx/>
              <a:buNone/>
            </a:pPr>
            <a:endParaRPr lang="en-US" altLang="en-US" sz="2400" b="0" dirty="0">
              <a:latin typeface="Arial Black" panose="020B0A04020102020204" pitchFamily="34" charset="0"/>
            </a:endParaRPr>
          </a:p>
          <a:p>
            <a:pPr algn="l" hangingPunct="1">
              <a:lnSpc>
                <a:spcPts val="2500"/>
              </a:lnSpc>
              <a:buClrTx/>
              <a:buFontTx/>
              <a:buNone/>
            </a:pPr>
            <a:r>
              <a:rPr lang="en-US" altLang="en-US" sz="2000" b="0" dirty="0">
                <a:latin typeface="Arial Black" panose="020B0A04020102020204" pitchFamily="34" charset="0"/>
              </a:rPr>
              <a:t> </a:t>
            </a:r>
          </a:p>
          <a:p>
            <a:pPr algn="l" hangingPunct="1">
              <a:lnSpc>
                <a:spcPts val="2500"/>
              </a:lnSpc>
              <a:buClrTx/>
              <a:buFontTx/>
              <a:buNone/>
            </a:pPr>
            <a:endParaRPr lang="en-US" altLang="en-US" sz="2000" b="0" dirty="0">
              <a:latin typeface="Arial Black" panose="020B0A04020102020204" pitchFamily="34" charset="0"/>
            </a:endParaRPr>
          </a:p>
          <a:p>
            <a:pPr algn="l" hangingPunct="1">
              <a:lnSpc>
                <a:spcPts val="2500"/>
              </a:lnSpc>
              <a:buClrTx/>
              <a:buFontTx/>
              <a:buNone/>
            </a:pPr>
            <a:r>
              <a:rPr lang="en-US" altLang="en-US" sz="2000" b="0" dirty="0">
                <a:solidFill>
                  <a:srgbClr val="CC6600"/>
                </a:solidFill>
                <a:latin typeface="Arial Black" panose="020B0A04020102020204" pitchFamily="34" charset="0"/>
              </a:rPr>
              <a:t>     </a:t>
            </a:r>
          </a:p>
        </p:txBody>
      </p:sp>
      <p:sp>
        <p:nvSpPr>
          <p:cNvPr id="21509" name="Rectangle 5">
            <a:extLst>
              <a:ext uri="{FF2B5EF4-FFF2-40B4-BE49-F238E27FC236}">
                <a16:creationId xmlns:a16="http://schemas.microsoft.com/office/drawing/2014/main" id="{97EC0C3B-F359-726C-B3B2-4D880EEFF043}"/>
              </a:ext>
            </a:extLst>
          </p:cNvPr>
          <p:cNvSpPr>
            <a:spLocks noChangeArrowheads="1"/>
          </p:cNvSpPr>
          <p:nvPr/>
        </p:nvSpPr>
        <p:spPr bwMode="auto">
          <a:xfrm>
            <a:off x="11579225" y="6396038"/>
            <a:ext cx="55562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ct val="100000"/>
              </a:lnSpc>
              <a:buClrTx/>
              <a:buFontTx/>
              <a:buNone/>
            </a:pPr>
            <a:fld id="{A9305909-8771-42C3-B9AC-16516939B5A3}" type="slidenum">
              <a:rPr lang="en-US" altLang="en-US" sz="1800" b="0">
                <a:solidFill>
                  <a:srgbClr val="000000"/>
                </a:solidFill>
                <a:latin typeface="Tahoma" panose="020B0604030504040204" pitchFamily="34" charset="0"/>
              </a:rPr>
              <a:t>18</a:t>
            </a:fld>
            <a:endParaRPr lang="en-US" altLang="en-US" sz="1800" b="0" dirty="0">
              <a:solidFill>
                <a:srgbClr val="000000"/>
              </a:solidFill>
              <a:latin typeface="Tahoma" panose="020B0604030504040204" pitchFamily="34" charset="0"/>
            </a:endParaRPr>
          </a:p>
        </p:txBody>
      </p:sp>
      <p:grpSp>
        <p:nvGrpSpPr>
          <p:cNvPr id="21510" name="Group 6">
            <a:extLst>
              <a:ext uri="{FF2B5EF4-FFF2-40B4-BE49-F238E27FC236}">
                <a16:creationId xmlns:a16="http://schemas.microsoft.com/office/drawing/2014/main" id="{C0C465EC-500B-9F47-B7F5-A19A8416BB6D}"/>
              </a:ext>
            </a:extLst>
          </p:cNvPr>
          <p:cNvGrpSpPr>
            <a:grpSpLocks/>
          </p:cNvGrpSpPr>
          <p:nvPr/>
        </p:nvGrpSpPr>
        <p:grpSpPr bwMode="auto">
          <a:xfrm>
            <a:off x="10509250" y="93663"/>
            <a:ext cx="1719263" cy="1077913"/>
            <a:chOff x="6620" y="59"/>
            <a:chExt cx="1083" cy="679"/>
          </a:xfrm>
        </p:grpSpPr>
        <p:sp>
          <p:nvSpPr>
            <p:cNvPr id="21511" name="Line 7">
              <a:extLst>
                <a:ext uri="{FF2B5EF4-FFF2-40B4-BE49-F238E27FC236}">
                  <a16:creationId xmlns:a16="http://schemas.microsoft.com/office/drawing/2014/main" id="{CE00A1AA-ED16-AE6E-B466-7A0077F76A54}"/>
                </a:ext>
              </a:extLst>
            </p:cNvPr>
            <p:cNvSpPr>
              <a:spLocks noChangeShapeType="1"/>
            </p:cNvSpPr>
            <p:nvPr/>
          </p:nvSpPr>
          <p:spPr bwMode="auto">
            <a:xfrm>
              <a:off x="6648" y="738"/>
              <a:ext cx="999"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21512" name="Picture 8">
              <a:extLst>
                <a:ext uri="{FF2B5EF4-FFF2-40B4-BE49-F238E27FC236}">
                  <a16:creationId xmlns:a16="http://schemas.microsoft.com/office/drawing/2014/main" id="{03932B9A-F5D0-0739-E2F8-F53EB338E5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39" cy="5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513" name="Rectangle 9">
              <a:extLst>
                <a:ext uri="{FF2B5EF4-FFF2-40B4-BE49-F238E27FC236}">
                  <a16:creationId xmlns:a16="http://schemas.microsoft.com/office/drawing/2014/main" id="{0AE6DF85-32D5-B81C-85B4-B7320709E4A7}"/>
                </a:ext>
              </a:extLst>
            </p:cNvPr>
            <p:cNvSpPr>
              <a:spLocks noChangeArrowheads="1"/>
            </p:cNvSpPr>
            <p:nvPr/>
          </p:nvSpPr>
          <p:spPr bwMode="auto">
            <a:xfrm>
              <a:off x="7038" y="261"/>
              <a:ext cx="665"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ct val="100000"/>
                </a:lnSpc>
                <a:buClrTx/>
                <a:buFontTx/>
                <a:buNone/>
              </a:pPr>
              <a:r>
                <a:rPr lang="en-US" altLang="en-US" sz="1800" b="0" dirty="0">
                  <a:solidFill>
                    <a:srgbClr val="CC6600"/>
                  </a:solidFill>
                  <a:latin typeface="Arial Black" panose="020B0A04020102020204" pitchFamily="34" charset="0"/>
                  <a:cs typeface="DejaVu Sans" panose="020B0603030804020204" pitchFamily="34" charset="0"/>
                </a:rPr>
                <a:t>FOX-PLUS</a:t>
              </a:r>
            </a:p>
          </p:txBody>
        </p:sp>
      </p:grpSp>
    </p:spTree>
    <p:extLst>
      <p:ext uri="{BB962C8B-B14F-4D97-AF65-F5344CB8AC3E}">
        <p14:creationId xmlns:p14="http://schemas.microsoft.com/office/powerpoint/2010/main" val="146467979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additive="repl">
                                        <p:cTn id="6" dur="1" fill="hold">
                                          <p:stCondLst>
                                            <p:cond delay="0"/>
                                          </p:stCondLst>
                                        </p:cTn>
                                        <p:tgtEl>
                                          <p:spTgt spid="21508">
                                            <p:txEl>
                                              <p:pRg st="0" end="0"/>
                                            </p:txEl>
                                          </p:spTgt>
                                        </p:tgtEl>
                                        <p:attrNameLst>
                                          <p:attrName>style.visibility</p:attrName>
                                        </p:attrNameLst>
                                      </p:cBhvr>
                                      <p:to>
                                        <p:strVal val="visible"/>
                                      </p:to>
                                    </p:set>
                                    <p:anim calcmode="lin" valueType="num">
                                      <p:cBhvr additive="repl">
                                        <p:cTn id="7" dur="500" fill="hold"/>
                                        <p:tgtEl>
                                          <p:spTgt spid="21508">
                                            <p:txEl>
                                              <p:pRg st="0" end="0"/>
                                            </p:txEl>
                                          </p:spTgt>
                                        </p:tgtEl>
                                        <p:attrNameLst>
                                          <p:attrName>ppt_x</p:attrName>
                                        </p:attrNameLst>
                                      </p:cBhvr>
                                      <p:tavLst>
                                        <p:tav tm="100000">
                                          <p:val>
                                            <p:strVal val="#ppt_x"/>
                                          </p:val>
                                        </p:tav>
                                        <p:tav>
                                          <p:val>
                                            <p:strVal val="#ppt_x"/>
                                          </p:val>
                                        </p:tav>
                                      </p:tavLst>
                                    </p:anim>
                                    <p:anim calcmode="lin" valueType="num">
                                      <p:cBhvr additive="repl">
                                        <p:cTn id="8" dur="500" fill="hold"/>
                                        <p:tgtEl>
                                          <p:spTgt spid="21508">
                                            <p:txEl>
                                              <p:pRg st="0" end="0"/>
                                            </p:txEl>
                                          </p:spTgt>
                                        </p:tgtEl>
                                        <p:attrNameLst>
                                          <p:attrName>ppt_y</p:attrName>
                                        </p:attrNameLst>
                                      </p:cBhvr>
                                      <p:tavLst>
                                        <p:tav tm="100000">
                                          <p:val>
                                            <p:strVal val="1+#ppt_h/2"/>
                                          </p:val>
                                        </p:tav>
                                        <p:tav>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additive="repl">
                                        <p:cTn id="12" dur="1" fill="hold">
                                          <p:stCondLst>
                                            <p:cond delay="0"/>
                                          </p:stCondLst>
                                        </p:cTn>
                                        <p:tgtEl>
                                          <p:spTgt spid="21508">
                                            <p:txEl>
                                              <p:pRg st="1" end="1"/>
                                            </p:txEl>
                                          </p:spTgt>
                                        </p:tgtEl>
                                        <p:attrNameLst>
                                          <p:attrName>style.visibility</p:attrName>
                                        </p:attrNameLst>
                                      </p:cBhvr>
                                      <p:to>
                                        <p:strVal val="visible"/>
                                      </p:to>
                                    </p:set>
                                    <p:anim calcmode="lin" valueType="num">
                                      <p:cBhvr additive="repl">
                                        <p:cTn id="13" dur="500" fill="hold"/>
                                        <p:tgtEl>
                                          <p:spTgt spid="21508">
                                            <p:txEl>
                                              <p:pRg st="1" end="1"/>
                                            </p:txEl>
                                          </p:spTgt>
                                        </p:tgtEl>
                                        <p:attrNameLst>
                                          <p:attrName>ppt_x</p:attrName>
                                        </p:attrNameLst>
                                      </p:cBhvr>
                                      <p:tavLst>
                                        <p:tav tm="100000">
                                          <p:val>
                                            <p:strVal val="#ppt_x"/>
                                          </p:val>
                                        </p:tav>
                                        <p:tav>
                                          <p:val>
                                            <p:strVal val="#ppt_x"/>
                                          </p:val>
                                        </p:tav>
                                      </p:tavLst>
                                    </p:anim>
                                    <p:anim calcmode="lin" valueType="num">
                                      <p:cBhvr additive="repl">
                                        <p:cTn id="14" dur="500" fill="hold"/>
                                        <p:tgtEl>
                                          <p:spTgt spid="21508">
                                            <p:txEl>
                                              <p:pRg st="1" end="1"/>
                                            </p:txEl>
                                          </p:spTgt>
                                        </p:tgtEl>
                                        <p:attrNameLst>
                                          <p:attrName>ppt_y</p:attrName>
                                        </p:attrNameLst>
                                      </p:cBhvr>
                                      <p:tavLst>
                                        <p:tav tm="100000">
                                          <p:val>
                                            <p:strVal val="1+#ppt_h/2"/>
                                          </p:val>
                                        </p:tav>
                                        <p:tav>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additive="repl">
                                        <p:cTn id="18" dur="1" fill="hold">
                                          <p:stCondLst>
                                            <p:cond delay="0"/>
                                          </p:stCondLst>
                                        </p:cTn>
                                        <p:tgtEl>
                                          <p:spTgt spid="21508">
                                            <p:txEl>
                                              <p:pRg st="3" end="3"/>
                                            </p:txEl>
                                          </p:spTgt>
                                        </p:tgtEl>
                                        <p:attrNameLst>
                                          <p:attrName>style.visibility</p:attrName>
                                        </p:attrNameLst>
                                      </p:cBhvr>
                                      <p:to>
                                        <p:strVal val="visible"/>
                                      </p:to>
                                    </p:set>
                                    <p:anim calcmode="lin" valueType="num">
                                      <p:cBhvr additive="repl">
                                        <p:cTn id="19" dur="500" fill="hold"/>
                                        <p:tgtEl>
                                          <p:spTgt spid="21508">
                                            <p:txEl>
                                              <p:pRg st="3" end="3"/>
                                            </p:txEl>
                                          </p:spTgt>
                                        </p:tgtEl>
                                        <p:attrNameLst>
                                          <p:attrName>ppt_x</p:attrName>
                                        </p:attrNameLst>
                                      </p:cBhvr>
                                      <p:tavLst>
                                        <p:tav tm="100000">
                                          <p:val>
                                            <p:strVal val="#ppt_x"/>
                                          </p:val>
                                        </p:tav>
                                        <p:tav>
                                          <p:val>
                                            <p:strVal val="#ppt_x"/>
                                          </p:val>
                                        </p:tav>
                                      </p:tavLst>
                                    </p:anim>
                                    <p:anim calcmode="lin" valueType="num">
                                      <p:cBhvr additive="repl">
                                        <p:cTn id="20" dur="500" fill="hold"/>
                                        <p:tgtEl>
                                          <p:spTgt spid="21508">
                                            <p:txEl>
                                              <p:pRg st="3" end="3"/>
                                            </p:txEl>
                                          </p:spTgt>
                                        </p:tgtEl>
                                        <p:attrNameLst>
                                          <p:attrName>ppt_y</p:attrName>
                                        </p:attrNameLst>
                                      </p:cBhvr>
                                      <p:tavLst>
                                        <p:tav tm="100000">
                                          <p:val>
                                            <p:strVal val="1+#ppt_h/2"/>
                                          </p:val>
                                        </p:tav>
                                        <p:tav>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additive="repl">
                                        <p:cTn id="24" dur="1" fill="hold">
                                          <p:stCondLst>
                                            <p:cond delay="0"/>
                                          </p:stCondLst>
                                        </p:cTn>
                                        <p:tgtEl>
                                          <p:spTgt spid="21508">
                                            <p:txEl>
                                              <p:pRg st="5" end="5"/>
                                            </p:txEl>
                                          </p:spTgt>
                                        </p:tgtEl>
                                        <p:attrNameLst>
                                          <p:attrName>style.visibility</p:attrName>
                                        </p:attrNameLst>
                                      </p:cBhvr>
                                      <p:to>
                                        <p:strVal val="visible"/>
                                      </p:to>
                                    </p:set>
                                    <p:anim calcmode="lin" valueType="num">
                                      <p:cBhvr additive="repl">
                                        <p:cTn id="25" dur="500" fill="hold"/>
                                        <p:tgtEl>
                                          <p:spTgt spid="21508">
                                            <p:txEl>
                                              <p:pRg st="5" end="5"/>
                                            </p:txEl>
                                          </p:spTgt>
                                        </p:tgtEl>
                                        <p:attrNameLst>
                                          <p:attrName>ppt_x</p:attrName>
                                        </p:attrNameLst>
                                      </p:cBhvr>
                                      <p:tavLst>
                                        <p:tav tm="100000">
                                          <p:val>
                                            <p:strVal val="#ppt_x"/>
                                          </p:val>
                                        </p:tav>
                                        <p:tav>
                                          <p:val>
                                            <p:strVal val="#ppt_x"/>
                                          </p:val>
                                        </p:tav>
                                      </p:tavLst>
                                    </p:anim>
                                    <p:anim calcmode="lin" valueType="num">
                                      <p:cBhvr additive="repl">
                                        <p:cTn id="26" dur="500" fill="hold"/>
                                        <p:tgtEl>
                                          <p:spTgt spid="21508">
                                            <p:txEl>
                                              <p:pRg st="5" end="5"/>
                                            </p:txEl>
                                          </p:spTgt>
                                        </p:tgtEl>
                                        <p:attrNameLst>
                                          <p:attrName>ppt_y</p:attrName>
                                        </p:attrNameLst>
                                      </p:cBhvr>
                                      <p:tavLst>
                                        <p:tav tm="100000">
                                          <p:val>
                                            <p:strVal val="1+#ppt_h/2"/>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7BBC5707-BFF1-9222-F783-18D4EC389D7E}"/>
            </a:ext>
          </a:extLst>
        </p:cNvPr>
        <p:cNvGrpSpPr/>
        <p:nvPr/>
      </p:nvGrpSpPr>
      <p:grpSpPr>
        <a:xfrm>
          <a:off x="0" y="0"/>
          <a:ext cx="0" cy="0"/>
          <a:chOff x="0" y="0"/>
          <a:chExt cx="0" cy="0"/>
        </a:xfrm>
      </p:grpSpPr>
      <p:pic>
        <p:nvPicPr>
          <p:cNvPr id="21505" name="Picture 1">
            <a:extLst>
              <a:ext uri="{FF2B5EF4-FFF2-40B4-BE49-F238E27FC236}">
                <a16:creationId xmlns:a16="http://schemas.microsoft.com/office/drawing/2014/main" id="{2D11C4AC-7E3F-595B-1E2D-5A1A9E783A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525"/>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506" name="Line 2">
            <a:extLst>
              <a:ext uri="{FF2B5EF4-FFF2-40B4-BE49-F238E27FC236}">
                <a16:creationId xmlns:a16="http://schemas.microsoft.com/office/drawing/2014/main" id="{4A65AC9A-6076-FEE2-48D9-6B85D028032C}"/>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07" name="Rectangle 3">
            <a:extLst>
              <a:ext uri="{FF2B5EF4-FFF2-40B4-BE49-F238E27FC236}">
                <a16:creationId xmlns:a16="http://schemas.microsoft.com/office/drawing/2014/main" id="{04F9C443-F52B-5319-1E40-4473A1DEFF2A}"/>
              </a:ext>
            </a:extLst>
          </p:cNvPr>
          <p:cNvSpPr>
            <a:spLocks noChangeArrowheads="1"/>
          </p:cNvSpPr>
          <p:nvPr/>
        </p:nvSpPr>
        <p:spPr bwMode="auto">
          <a:xfrm>
            <a:off x="1600200" y="38258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ts val="3500"/>
              </a:lnSpc>
            </a:pPr>
            <a:r>
              <a:rPr lang="en-US" altLang="en-US" sz="4400" b="0" dirty="0">
                <a:solidFill>
                  <a:srgbClr val="002060"/>
                </a:solidFill>
                <a:latin typeface="Tahoma" panose="020B0604030504040204" pitchFamily="34" charset="0"/>
              </a:rPr>
              <a:t>FOX-Plus</a:t>
            </a:r>
            <a:br>
              <a:rPr lang="en-US" altLang="en-US" sz="4000" b="0" dirty="0">
                <a:solidFill>
                  <a:srgbClr val="002060"/>
                </a:solidFill>
                <a:latin typeface="Tahoma" panose="020B0604030504040204" pitchFamily="34" charset="0"/>
              </a:rPr>
            </a:br>
            <a:r>
              <a:rPr lang="en-US" altLang="en-US" sz="4000" b="0" dirty="0">
                <a:solidFill>
                  <a:srgbClr val="002060"/>
                </a:solidFill>
                <a:latin typeface="Tahoma" panose="020B0604030504040204" pitchFamily="34" charset="0"/>
              </a:rPr>
              <a:t> </a:t>
            </a:r>
            <a:r>
              <a:rPr lang="en-US" altLang="en-US" sz="3200" b="0" dirty="0">
                <a:solidFill>
                  <a:srgbClr val="002060"/>
                </a:solidFill>
                <a:latin typeface="Tahoma" panose="020B0604030504040204" pitchFamily="34" charset="0"/>
              </a:rPr>
              <a:t>Project Status Review</a:t>
            </a:r>
          </a:p>
        </p:txBody>
      </p:sp>
      <p:sp>
        <p:nvSpPr>
          <p:cNvPr id="21508" name="Rectangle 4">
            <a:extLst>
              <a:ext uri="{FF2B5EF4-FFF2-40B4-BE49-F238E27FC236}">
                <a16:creationId xmlns:a16="http://schemas.microsoft.com/office/drawing/2014/main" id="{52810AF4-120E-412E-7955-9F4A8A87A437}"/>
              </a:ext>
            </a:extLst>
          </p:cNvPr>
          <p:cNvSpPr>
            <a:spLocks noChangeArrowheads="1"/>
          </p:cNvSpPr>
          <p:nvPr/>
        </p:nvSpPr>
        <p:spPr bwMode="auto">
          <a:xfrm>
            <a:off x="457200" y="1382713"/>
            <a:ext cx="10817225" cy="23225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9pPr>
          </a:lstStyle>
          <a:p>
            <a:pPr algn="l" hangingPunct="1">
              <a:lnSpc>
                <a:spcPts val="2500"/>
              </a:lnSpc>
              <a:buClrTx/>
              <a:buFontTx/>
              <a:buNone/>
            </a:pPr>
            <a:r>
              <a:rPr lang="en-US" altLang="en-US" sz="2000" b="0" dirty="0">
                <a:solidFill>
                  <a:srgbClr val="002060"/>
                </a:solidFill>
                <a:latin typeface="Arial Black" panose="020B0A04020102020204" pitchFamily="34" charset="0"/>
              </a:rPr>
              <a:t> </a:t>
            </a:r>
            <a:r>
              <a:rPr lang="en-US" altLang="en-US" sz="2400" b="0" dirty="0">
                <a:solidFill>
                  <a:schemeClr val="tx1"/>
                </a:solidFill>
                <a:latin typeface="Arial Black" panose="020B0A04020102020204" pitchFamily="34" charset="0"/>
              </a:rPr>
              <a:t>Software:</a:t>
            </a:r>
          </a:p>
          <a:p>
            <a:pPr algn="l" hangingPunct="1">
              <a:lnSpc>
                <a:spcPts val="2500"/>
              </a:lnSpc>
              <a:buClrTx/>
              <a:buFontTx/>
              <a:buNone/>
            </a:pPr>
            <a:r>
              <a:rPr lang="en-US" altLang="en-US" sz="2400" b="0" dirty="0">
                <a:solidFill>
                  <a:schemeClr val="tx1"/>
                </a:solidFill>
                <a:latin typeface="Arial Black" panose="020B0A04020102020204" pitchFamily="34" charset="0"/>
              </a:rPr>
              <a:t>- Fox Telecom – Ground Station Software</a:t>
            </a:r>
          </a:p>
          <a:p>
            <a:pPr algn="l" hangingPunct="1">
              <a:lnSpc>
                <a:spcPts val="2500"/>
              </a:lnSpc>
              <a:buClrTx/>
              <a:buFontTx/>
              <a:buNone/>
            </a:pPr>
            <a:endParaRPr lang="en-US" altLang="en-US" sz="2600" b="0" dirty="0">
              <a:latin typeface="Arial Black" panose="020B0A04020102020204" pitchFamily="34" charset="0"/>
            </a:endParaRPr>
          </a:p>
          <a:p>
            <a:pPr algn="l" hangingPunct="1">
              <a:lnSpc>
                <a:spcPts val="2500"/>
              </a:lnSpc>
              <a:buClrTx/>
              <a:buFontTx/>
              <a:buNone/>
            </a:pPr>
            <a:r>
              <a:rPr lang="en-US" altLang="en-US" sz="2000" b="0" dirty="0">
                <a:solidFill>
                  <a:srgbClr val="002060"/>
                </a:solidFill>
                <a:latin typeface="Arial Black" panose="020B0A04020102020204" pitchFamily="34" charset="0"/>
              </a:rPr>
              <a:t>T</a:t>
            </a:r>
            <a:r>
              <a:rPr lang="en-US" altLang="en-US" sz="1800" b="0" dirty="0">
                <a:solidFill>
                  <a:srgbClr val="002060"/>
                </a:solidFill>
                <a:latin typeface="Arial Black" panose="020B0A04020102020204" pitchFamily="34" charset="0"/>
              </a:rPr>
              <a:t>his software does not need significant changes and can be done in the future</a:t>
            </a:r>
          </a:p>
          <a:p>
            <a:pPr algn="l" hangingPunct="1">
              <a:lnSpc>
                <a:spcPts val="2500"/>
              </a:lnSpc>
              <a:buClrTx/>
              <a:buFontTx/>
              <a:buNone/>
            </a:pPr>
            <a:endParaRPr lang="en-US" altLang="en-US" sz="1800" b="0" dirty="0">
              <a:solidFill>
                <a:srgbClr val="002060"/>
              </a:solidFill>
              <a:latin typeface="Arial Black" panose="020B0A04020102020204" pitchFamily="34" charset="0"/>
            </a:endParaRPr>
          </a:p>
          <a:p>
            <a:pPr algn="l" hangingPunct="1">
              <a:lnSpc>
                <a:spcPts val="2500"/>
              </a:lnSpc>
              <a:buClrTx/>
              <a:buFontTx/>
              <a:buNone/>
            </a:pPr>
            <a:endParaRPr lang="en-US" altLang="en-US" sz="2000" b="0" dirty="0">
              <a:latin typeface="Arial Black" panose="020B0A04020102020204" pitchFamily="34" charset="0"/>
            </a:endParaRPr>
          </a:p>
          <a:p>
            <a:pPr algn="l" hangingPunct="1">
              <a:lnSpc>
                <a:spcPts val="2500"/>
              </a:lnSpc>
              <a:buClrTx/>
              <a:buFontTx/>
              <a:buNone/>
            </a:pPr>
            <a:r>
              <a:rPr lang="en-US" altLang="en-US" sz="2000" b="0" dirty="0">
                <a:solidFill>
                  <a:srgbClr val="CC6600"/>
                </a:solidFill>
                <a:latin typeface="Arial Black" panose="020B0A04020102020204" pitchFamily="34" charset="0"/>
              </a:rPr>
              <a:t>     </a:t>
            </a:r>
          </a:p>
        </p:txBody>
      </p:sp>
      <p:sp>
        <p:nvSpPr>
          <p:cNvPr id="21509" name="Rectangle 5">
            <a:extLst>
              <a:ext uri="{FF2B5EF4-FFF2-40B4-BE49-F238E27FC236}">
                <a16:creationId xmlns:a16="http://schemas.microsoft.com/office/drawing/2014/main" id="{E0D2FB69-D7AA-D108-6BAA-E4E801300FD8}"/>
              </a:ext>
            </a:extLst>
          </p:cNvPr>
          <p:cNvSpPr>
            <a:spLocks noChangeArrowheads="1"/>
          </p:cNvSpPr>
          <p:nvPr/>
        </p:nvSpPr>
        <p:spPr bwMode="auto">
          <a:xfrm>
            <a:off x="11579225" y="6396038"/>
            <a:ext cx="55562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ct val="100000"/>
              </a:lnSpc>
              <a:buClrTx/>
              <a:buFontTx/>
              <a:buNone/>
            </a:pPr>
            <a:fld id="{A28A6FD4-14C4-403D-8628-7F05E91D37AC}" type="slidenum">
              <a:rPr lang="en-US" altLang="en-US" sz="1800" b="0" smtClean="0">
                <a:solidFill>
                  <a:srgbClr val="000000"/>
                </a:solidFill>
                <a:latin typeface="Tahoma" panose="020B0604030504040204" pitchFamily="34" charset="0"/>
              </a:rPr>
              <a:t>19</a:t>
            </a:fld>
            <a:endParaRPr lang="en-US" altLang="en-US" sz="1800" b="0" dirty="0">
              <a:solidFill>
                <a:srgbClr val="000000"/>
              </a:solidFill>
              <a:latin typeface="Tahoma" panose="020B0604030504040204" pitchFamily="34" charset="0"/>
            </a:endParaRPr>
          </a:p>
        </p:txBody>
      </p:sp>
      <p:grpSp>
        <p:nvGrpSpPr>
          <p:cNvPr id="21510" name="Group 6">
            <a:extLst>
              <a:ext uri="{FF2B5EF4-FFF2-40B4-BE49-F238E27FC236}">
                <a16:creationId xmlns:a16="http://schemas.microsoft.com/office/drawing/2014/main" id="{A9490985-E165-1041-DB29-F32343EC4061}"/>
              </a:ext>
            </a:extLst>
          </p:cNvPr>
          <p:cNvGrpSpPr>
            <a:grpSpLocks/>
          </p:cNvGrpSpPr>
          <p:nvPr/>
        </p:nvGrpSpPr>
        <p:grpSpPr bwMode="auto">
          <a:xfrm>
            <a:off x="10509250" y="93663"/>
            <a:ext cx="1719263" cy="1077913"/>
            <a:chOff x="6620" y="59"/>
            <a:chExt cx="1083" cy="679"/>
          </a:xfrm>
        </p:grpSpPr>
        <p:sp>
          <p:nvSpPr>
            <p:cNvPr id="21511" name="Line 7">
              <a:extLst>
                <a:ext uri="{FF2B5EF4-FFF2-40B4-BE49-F238E27FC236}">
                  <a16:creationId xmlns:a16="http://schemas.microsoft.com/office/drawing/2014/main" id="{6CF399E9-08DF-BE72-4617-AB8A1736F2FA}"/>
                </a:ext>
              </a:extLst>
            </p:cNvPr>
            <p:cNvSpPr>
              <a:spLocks noChangeShapeType="1"/>
            </p:cNvSpPr>
            <p:nvPr/>
          </p:nvSpPr>
          <p:spPr bwMode="auto">
            <a:xfrm>
              <a:off x="6648" y="738"/>
              <a:ext cx="999"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21512" name="Picture 8">
              <a:extLst>
                <a:ext uri="{FF2B5EF4-FFF2-40B4-BE49-F238E27FC236}">
                  <a16:creationId xmlns:a16="http://schemas.microsoft.com/office/drawing/2014/main" id="{1E67B7A5-4CAF-3E82-E59A-7305AACD03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39" cy="5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513" name="Rectangle 9">
              <a:extLst>
                <a:ext uri="{FF2B5EF4-FFF2-40B4-BE49-F238E27FC236}">
                  <a16:creationId xmlns:a16="http://schemas.microsoft.com/office/drawing/2014/main" id="{46BCC87E-D237-7DFD-76DA-47D97C973F16}"/>
                </a:ext>
              </a:extLst>
            </p:cNvPr>
            <p:cNvSpPr>
              <a:spLocks noChangeArrowheads="1"/>
            </p:cNvSpPr>
            <p:nvPr/>
          </p:nvSpPr>
          <p:spPr bwMode="auto">
            <a:xfrm>
              <a:off x="7038" y="261"/>
              <a:ext cx="665"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ct val="100000"/>
                </a:lnSpc>
                <a:buClrTx/>
                <a:buFontTx/>
                <a:buNone/>
              </a:pPr>
              <a:r>
                <a:rPr lang="en-US" altLang="en-US" sz="1800" b="0" dirty="0">
                  <a:solidFill>
                    <a:srgbClr val="CC6600"/>
                  </a:solidFill>
                  <a:latin typeface="Arial Black" panose="020B0A04020102020204" pitchFamily="34" charset="0"/>
                  <a:cs typeface="DejaVu Sans" panose="020B0603030804020204" pitchFamily="34" charset="0"/>
                </a:rPr>
                <a:t>FOX-PLUS</a:t>
              </a:r>
            </a:p>
          </p:txBody>
        </p:sp>
      </p:grpSp>
    </p:spTree>
    <p:extLst>
      <p:ext uri="{BB962C8B-B14F-4D97-AF65-F5344CB8AC3E}">
        <p14:creationId xmlns:p14="http://schemas.microsoft.com/office/powerpoint/2010/main" val="13152048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additive="repl">
                                        <p:cTn id="6" dur="1" fill="hold">
                                          <p:stCondLst>
                                            <p:cond delay="0"/>
                                          </p:stCondLst>
                                        </p:cTn>
                                        <p:tgtEl>
                                          <p:spTgt spid="21508">
                                            <p:txEl>
                                              <p:pRg st="0" end="0"/>
                                            </p:txEl>
                                          </p:spTgt>
                                        </p:tgtEl>
                                        <p:attrNameLst>
                                          <p:attrName>style.visibility</p:attrName>
                                        </p:attrNameLst>
                                      </p:cBhvr>
                                      <p:to>
                                        <p:strVal val="visible"/>
                                      </p:to>
                                    </p:set>
                                    <p:anim calcmode="lin" valueType="num">
                                      <p:cBhvr additive="repl">
                                        <p:cTn id="7" dur="500" fill="hold"/>
                                        <p:tgtEl>
                                          <p:spTgt spid="21508">
                                            <p:txEl>
                                              <p:pRg st="0" end="0"/>
                                            </p:txEl>
                                          </p:spTgt>
                                        </p:tgtEl>
                                        <p:attrNameLst>
                                          <p:attrName>ppt_x</p:attrName>
                                        </p:attrNameLst>
                                      </p:cBhvr>
                                      <p:tavLst>
                                        <p:tav tm="100000">
                                          <p:val>
                                            <p:strVal val="#ppt_x"/>
                                          </p:val>
                                        </p:tav>
                                        <p:tav>
                                          <p:val>
                                            <p:strVal val="#ppt_x"/>
                                          </p:val>
                                        </p:tav>
                                      </p:tavLst>
                                    </p:anim>
                                    <p:anim calcmode="lin" valueType="num">
                                      <p:cBhvr additive="repl">
                                        <p:cTn id="8" dur="500" fill="hold"/>
                                        <p:tgtEl>
                                          <p:spTgt spid="21508">
                                            <p:txEl>
                                              <p:pRg st="0" end="0"/>
                                            </p:txEl>
                                          </p:spTgt>
                                        </p:tgtEl>
                                        <p:attrNameLst>
                                          <p:attrName>ppt_y</p:attrName>
                                        </p:attrNameLst>
                                      </p:cBhvr>
                                      <p:tavLst>
                                        <p:tav tm="100000">
                                          <p:val>
                                            <p:strVal val="1+#ppt_h/2"/>
                                          </p:val>
                                        </p:tav>
                                        <p:tav>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additive="repl">
                                        <p:cTn id="12" dur="1" fill="hold">
                                          <p:stCondLst>
                                            <p:cond delay="0"/>
                                          </p:stCondLst>
                                        </p:cTn>
                                        <p:tgtEl>
                                          <p:spTgt spid="21508">
                                            <p:txEl>
                                              <p:pRg st="1" end="1"/>
                                            </p:txEl>
                                          </p:spTgt>
                                        </p:tgtEl>
                                        <p:attrNameLst>
                                          <p:attrName>style.visibility</p:attrName>
                                        </p:attrNameLst>
                                      </p:cBhvr>
                                      <p:to>
                                        <p:strVal val="visible"/>
                                      </p:to>
                                    </p:set>
                                    <p:anim calcmode="lin" valueType="num">
                                      <p:cBhvr additive="repl">
                                        <p:cTn id="13" dur="500" fill="hold"/>
                                        <p:tgtEl>
                                          <p:spTgt spid="21508">
                                            <p:txEl>
                                              <p:pRg st="1" end="1"/>
                                            </p:txEl>
                                          </p:spTgt>
                                        </p:tgtEl>
                                        <p:attrNameLst>
                                          <p:attrName>ppt_x</p:attrName>
                                        </p:attrNameLst>
                                      </p:cBhvr>
                                      <p:tavLst>
                                        <p:tav tm="100000">
                                          <p:val>
                                            <p:strVal val="#ppt_x"/>
                                          </p:val>
                                        </p:tav>
                                        <p:tav>
                                          <p:val>
                                            <p:strVal val="#ppt_x"/>
                                          </p:val>
                                        </p:tav>
                                      </p:tavLst>
                                    </p:anim>
                                    <p:anim calcmode="lin" valueType="num">
                                      <p:cBhvr additive="repl">
                                        <p:cTn id="14" dur="500" fill="hold"/>
                                        <p:tgtEl>
                                          <p:spTgt spid="21508">
                                            <p:txEl>
                                              <p:pRg st="1" end="1"/>
                                            </p:txEl>
                                          </p:spTgt>
                                        </p:tgtEl>
                                        <p:attrNameLst>
                                          <p:attrName>ppt_y</p:attrName>
                                        </p:attrNameLst>
                                      </p:cBhvr>
                                      <p:tavLst>
                                        <p:tav tm="100000">
                                          <p:val>
                                            <p:strVal val="1+#ppt_h/2"/>
                                          </p:val>
                                        </p:tav>
                                        <p:tav>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additive="repl">
                                        <p:cTn id="18" dur="1" fill="hold">
                                          <p:stCondLst>
                                            <p:cond delay="0"/>
                                          </p:stCondLst>
                                        </p:cTn>
                                        <p:tgtEl>
                                          <p:spTgt spid="21508">
                                            <p:txEl>
                                              <p:pRg st="3" end="3"/>
                                            </p:txEl>
                                          </p:spTgt>
                                        </p:tgtEl>
                                        <p:attrNameLst>
                                          <p:attrName>style.visibility</p:attrName>
                                        </p:attrNameLst>
                                      </p:cBhvr>
                                      <p:to>
                                        <p:strVal val="visible"/>
                                      </p:to>
                                    </p:set>
                                    <p:anim calcmode="lin" valueType="num">
                                      <p:cBhvr additive="repl">
                                        <p:cTn id="19" dur="500" fill="hold"/>
                                        <p:tgtEl>
                                          <p:spTgt spid="21508">
                                            <p:txEl>
                                              <p:pRg st="3" end="3"/>
                                            </p:txEl>
                                          </p:spTgt>
                                        </p:tgtEl>
                                        <p:attrNameLst>
                                          <p:attrName>ppt_x</p:attrName>
                                        </p:attrNameLst>
                                      </p:cBhvr>
                                      <p:tavLst>
                                        <p:tav tm="100000">
                                          <p:val>
                                            <p:strVal val="#ppt_x"/>
                                          </p:val>
                                        </p:tav>
                                        <p:tav>
                                          <p:val>
                                            <p:strVal val="#ppt_x"/>
                                          </p:val>
                                        </p:tav>
                                      </p:tavLst>
                                    </p:anim>
                                    <p:anim calcmode="lin" valueType="num">
                                      <p:cBhvr additive="repl">
                                        <p:cTn id="20" dur="500" fill="hold"/>
                                        <p:tgtEl>
                                          <p:spTgt spid="21508">
                                            <p:txEl>
                                              <p:pRg st="3" end="3"/>
                                            </p:txEl>
                                          </p:spTgt>
                                        </p:tgtEl>
                                        <p:attrNameLst>
                                          <p:attrName>ppt_y</p:attrName>
                                        </p:attrNameLst>
                                      </p:cBhvr>
                                      <p:tavLst>
                                        <p:tav tm="100000">
                                          <p:val>
                                            <p:strVal val="1+#ppt_h/2"/>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241" name="Picture 1">
            <a:extLst>
              <a:ext uri="{FF2B5EF4-FFF2-40B4-BE49-F238E27FC236}">
                <a16:creationId xmlns:a16="http://schemas.microsoft.com/office/drawing/2014/main" id="{C2690478-652F-A02D-9929-472FC85DB7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525"/>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242" name="Line 2">
            <a:extLst>
              <a:ext uri="{FF2B5EF4-FFF2-40B4-BE49-F238E27FC236}">
                <a16:creationId xmlns:a16="http://schemas.microsoft.com/office/drawing/2014/main" id="{EC9F5A2E-8576-85EB-5A58-ADD7A20B5AB1}"/>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243" name="Rectangle 3">
            <a:extLst>
              <a:ext uri="{FF2B5EF4-FFF2-40B4-BE49-F238E27FC236}">
                <a16:creationId xmlns:a16="http://schemas.microsoft.com/office/drawing/2014/main" id="{8D83BF17-6E4F-B9D5-060E-369211B93C11}"/>
              </a:ext>
            </a:extLst>
          </p:cNvPr>
          <p:cNvSpPr>
            <a:spLocks noChangeArrowheads="1"/>
          </p:cNvSpPr>
          <p:nvPr/>
        </p:nvSpPr>
        <p:spPr bwMode="auto">
          <a:xfrm>
            <a:off x="1600200" y="38258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ts val="3500"/>
              </a:lnSpc>
              <a:buClrTx/>
              <a:buFontTx/>
              <a:buNone/>
            </a:pPr>
            <a:r>
              <a:rPr lang="en-US" altLang="en-US" sz="4400" b="0" dirty="0">
                <a:solidFill>
                  <a:srgbClr val="002060"/>
                </a:solidFill>
                <a:latin typeface="Tahoma" panose="020B0604030504040204" pitchFamily="34" charset="0"/>
              </a:rPr>
              <a:t>FOX-Plus</a:t>
            </a:r>
            <a:br>
              <a:rPr lang="en-US" altLang="en-US" sz="4000" b="0" dirty="0">
                <a:solidFill>
                  <a:srgbClr val="002060"/>
                </a:solidFill>
                <a:latin typeface="Tahoma" panose="020B0604030504040204" pitchFamily="34" charset="0"/>
              </a:rPr>
            </a:br>
            <a:r>
              <a:rPr lang="en-US" altLang="en-US" sz="4000" b="0" dirty="0">
                <a:solidFill>
                  <a:srgbClr val="002060"/>
                </a:solidFill>
                <a:latin typeface="Tahoma" panose="020B0604030504040204" pitchFamily="34" charset="0"/>
              </a:rPr>
              <a:t> </a:t>
            </a:r>
            <a:r>
              <a:rPr lang="en-US" altLang="en-US" sz="3200" b="0" dirty="0">
                <a:solidFill>
                  <a:srgbClr val="002060"/>
                </a:solidFill>
                <a:latin typeface="Tahoma" panose="020B0604030504040204" pitchFamily="34" charset="0"/>
              </a:rPr>
              <a:t>Project Status Review #2</a:t>
            </a:r>
          </a:p>
        </p:txBody>
      </p:sp>
      <p:sp>
        <p:nvSpPr>
          <p:cNvPr id="10244" name="Rectangle 4">
            <a:extLst>
              <a:ext uri="{FF2B5EF4-FFF2-40B4-BE49-F238E27FC236}">
                <a16:creationId xmlns:a16="http://schemas.microsoft.com/office/drawing/2014/main" id="{34758F75-A346-587F-A55A-F5C95962CBF7}"/>
              </a:ext>
            </a:extLst>
          </p:cNvPr>
          <p:cNvSpPr>
            <a:spLocks noChangeArrowheads="1"/>
          </p:cNvSpPr>
          <p:nvPr/>
        </p:nvSpPr>
        <p:spPr bwMode="auto">
          <a:xfrm>
            <a:off x="283369" y="1274763"/>
            <a:ext cx="10817225" cy="61697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9pPr>
          </a:lstStyle>
          <a:p>
            <a:pPr marL="514350" indent="-514350" algn="l" hangingPunct="1">
              <a:lnSpc>
                <a:spcPts val="2500"/>
              </a:lnSpc>
              <a:buClrTx/>
              <a:buFontTx/>
              <a:buAutoNum type="romanUcPeriod"/>
            </a:pPr>
            <a:r>
              <a:rPr lang="en-US" altLang="en-US" sz="2000" b="0" dirty="0">
                <a:solidFill>
                  <a:srgbClr val="002060"/>
                </a:solidFill>
                <a:latin typeface="Arial Black" panose="020B0A04020102020204" pitchFamily="34" charset="0"/>
              </a:rPr>
              <a:t>Purpose and Overview</a:t>
            </a:r>
          </a:p>
          <a:p>
            <a:pPr algn="l" hangingPunct="1">
              <a:lnSpc>
                <a:spcPts val="2500"/>
              </a:lnSpc>
              <a:buClrTx/>
            </a:pPr>
            <a:r>
              <a:rPr lang="en-US" altLang="en-US" sz="2000" b="0" dirty="0">
                <a:solidFill>
                  <a:srgbClr val="002060"/>
                </a:solidFill>
                <a:latin typeface="Arial Black" panose="020B0A04020102020204" pitchFamily="34" charset="0"/>
              </a:rPr>
              <a:t> - System Overview</a:t>
            </a:r>
          </a:p>
          <a:p>
            <a:pPr algn="l" hangingPunct="1">
              <a:lnSpc>
                <a:spcPts val="2500"/>
              </a:lnSpc>
              <a:buClrTx/>
            </a:pPr>
            <a:r>
              <a:rPr lang="en-US" altLang="en-US" sz="2000" b="0" dirty="0">
                <a:solidFill>
                  <a:srgbClr val="002060"/>
                </a:solidFill>
                <a:latin typeface="Arial Black" panose="020B0A04020102020204" pitchFamily="34" charset="0"/>
              </a:rPr>
              <a:t> </a:t>
            </a:r>
          </a:p>
          <a:p>
            <a:pPr algn="l" hangingPunct="1">
              <a:lnSpc>
                <a:spcPts val="2500"/>
              </a:lnSpc>
              <a:buClrTx/>
              <a:buFontTx/>
              <a:buNone/>
            </a:pPr>
            <a:r>
              <a:rPr lang="en-US" altLang="en-US" sz="2000" b="0" dirty="0">
                <a:solidFill>
                  <a:srgbClr val="002060"/>
                </a:solidFill>
                <a:latin typeface="Arial Black" panose="020B0A04020102020204" pitchFamily="34" charset="0"/>
              </a:rPr>
              <a:t>II. Mechanical</a:t>
            </a:r>
          </a:p>
          <a:p>
            <a:pPr algn="l" hangingPunct="1">
              <a:lnSpc>
                <a:spcPts val="2500"/>
              </a:lnSpc>
              <a:buClrTx/>
              <a:buFontTx/>
              <a:buNone/>
            </a:pPr>
            <a:r>
              <a:rPr lang="en-US" altLang="en-US" sz="2000" b="0" dirty="0">
                <a:solidFill>
                  <a:srgbClr val="002060"/>
                </a:solidFill>
                <a:latin typeface="Arial Black" panose="020B0A04020102020204" pitchFamily="34" charset="0"/>
              </a:rPr>
              <a:t>    - Structure</a:t>
            </a:r>
          </a:p>
          <a:p>
            <a:pPr algn="l" hangingPunct="1">
              <a:lnSpc>
                <a:spcPts val="2500"/>
              </a:lnSpc>
              <a:buClrTx/>
              <a:buFontTx/>
              <a:buNone/>
            </a:pPr>
            <a:endParaRPr lang="en-US" altLang="en-US" sz="2000" b="0" dirty="0">
              <a:solidFill>
                <a:srgbClr val="002060"/>
              </a:solidFill>
              <a:latin typeface="Arial Black" panose="020B0A04020102020204" pitchFamily="34" charset="0"/>
            </a:endParaRPr>
          </a:p>
          <a:p>
            <a:pPr algn="l" hangingPunct="1">
              <a:lnSpc>
                <a:spcPts val="2500"/>
              </a:lnSpc>
              <a:buClrTx/>
              <a:buFontTx/>
              <a:buNone/>
            </a:pPr>
            <a:r>
              <a:rPr lang="en-US" altLang="en-US" sz="2000" b="0" dirty="0">
                <a:solidFill>
                  <a:srgbClr val="002060"/>
                </a:solidFill>
                <a:latin typeface="Arial Black" panose="020B0A04020102020204" pitchFamily="34" charset="0"/>
              </a:rPr>
              <a:t>III. Hardware</a:t>
            </a:r>
          </a:p>
          <a:p>
            <a:pPr algn="l" hangingPunct="1">
              <a:lnSpc>
                <a:spcPts val="2500"/>
              </a:lnSpc>
              <a:buClrTx/>
              <a:buFontTx/>
              <a:buNone/>
            </a:pPr>
            <a:r>
              <a:rPr lang="en-US" altLang="en-US" sz="2000" b="0" dirty="0">
                <a:solidFill>
                  <a:srgbClr val="002060"/>
                </a:solidFill>
                <a:latin typeface="Arial Black" panose="020B0A04020102020204" pitchFamily="34" charset="0"/>
              </a:rPr>
              <a:t>  - Printed Circuit Boards (PCB) Status</a:t>
            </a:r>
          </a:p>
          <a:p>
            <a:pPr algn="l" hangingPunct="1">
              <a:lnSpc>
                <a:spcPts val="2500"/>
              </a:lnSpc>
              <a:buClrTx/>
              <a:buFontTx/>
              <a:buNone/>
            </a:pPr>
            <a:endParaRPr lang="en-US" altLang="en-US" sz="2000" b="0" dirty="0">
              <a:solidFill>
                <a:srgbClr val="002060"/>
              </a:solidFill>
              <a:latin typeface="Arial Black" panose="020B0A04020102020204" pitchFamily="34" charset="0"/>
            </a:endParaRPr>
          </a:p>
          <a:p>
            <a:pPr algn="l" hangingPunct="1">
              <a:lnSpc>
                <a:spcPts val="2500"/>
              </a:lnSpc>
              <a:buClrTx/>
              <a:buFontTx/>
              <a:buNone/>
            </a:pPr>
            <a:r>
              <a:rPr lang="en-US" altLang="en-US" sz="2000" b="0" dirty="0">
                <a:solidFill>
                  <a:srgbClr val="002060"/>
                </a:solidFill>
                <a:latin typeface="Arial Black" panose="020B0A04020102020204" pitchFamily="34" charset="0"/>
              </a:rPr>
              <a:t>IV. Software</a:t>
            </a:r>
          </a:p>
          <a:p>
            <a:pPr algn="l" hangingPunct="1">
              <a:lnSpc>
                <a:spcPts val="2500"/>
              </a:lnSpc>
              <a:buClrTx/>
              <a:buFontTx/>
              <a:buNone/>
            </a:pPr>
            <a:r>
              <a:rPr lang="en-US" altLang="en-US" sz="2000" b="0" dirty="0">
                <a:solidFill>
                  <a:srgbClr val="002060"/>
                </a:solidFill>
                <a:latin typeface="Arial Black" panose="020B0A04020102020204" pitchFamily="34" charset="0"/>
              </a:rPr>
              <a:t> - Software Development</a:t>
            </a:r>
          </a:p>
          <a:p>
            <a:pPr algn="l" hangingPunct="1">
              <a:lnSpc>
                <a:spcPts val="2500"/>
              </a:lnSpc>
              <a:buClrTx/>
              <a:buFontTx/>
              <a:buNone/>
            </a:pPr>
            <a:r>
              <a:rPr lang="en-US" altLang="en-US" sz="2000" b="0" dirty="0">
                <a:solidFill>
                  <a:srgbClr val="002060"/>
                </a:solidFill>
                <a:latin typeface="Arial Black" panose="020B0A04020102020204" pitchFamily="34" charset="0"/>
              </a:rPr>
              <a:t> - Software Testing</a:t>
            </a:r>
          </a:p>
          <a:p>
            <a:pPr algn="l" hangingPunct="1">
              <a:lnSpc>
                <a:spcPts val="2500"/>
              </a:lnSpc>
              <a:buClrTx/>
              <a:buFontTx/>
              <a:buNone/>
            </a:pPr>
            <a:endParaRPr lang="en-US" altLang="en-US" sz="2000" b="0" dirty="0">
              <a:solidFill>
                <a:srgbClr val="002060"/>
              </a:solidFill>
              <a:latin typeface="Arial Black" panose="020B0A04020102020204" pitchFamily="34" charset="0"/>
            </a:endParaRPr>
          </a:p>
          <a:p>
            <a:pPr algn="l" hangingPunct="1">
              <a:lnSpc>
                <a:spcPts val="2500"/>
              </a:lnSpc>
              <a:buClrTx/>
              <a:buFontTx/>
              <a:buNone/>
            </a:pPr>
            <a:r>
              <a:rPr lang="en-US" altLang="en-US" sz="2000" b="0" dirty="0">
                <a:solidFill>
                  <a:srgbClr val="002060"/>
                </a:solidFill>
                <a:latin typeface="Arial Black" panose="020B0A04020102020204" pitchFamily="34" charset="0"/>
              </a:rPr>
              <a:t>V. Integration &amp; Testing</a:t>
            </a:r>
          </a:p>
          <a:p>
            <a:pPr algn="l" hangingPunct="1">
              <a:lnSpc>
                <a:spcPts val="2500"/>
              </a:lnSpc>
              <a:buClrTx/>
              <a:buFontTx/>
              <a:buNone/>
            </a:pPr>
            <a:r>
              <a:rPr lang="en-US" altLang="en-US" sz="2000" b="0" dirty="0">
                <a:solidFill>
                  <a:srgbClr val="002060"/>
                </a:solidFill>
                <a:latin typeface="Arial Black" panose="020B0A04020102020204" pitchFamily="34" charset="0"/>
              </a:rPr>
              <a:t>   - Interconnections</a:t>
            </a:r>
          </a:p>
          <a:p>
            <a:pPr algn="l" hangingPunct="1">
              <a:lnSpc>
                <a:spcPts val="2500"/>
              </a:lnSpc>
              <a:buClrTx/>
              <a:buFontTx/>
              <a:buNone/>
            </a:pPr>
            <a:endParaRPr lang="en-US" altLang="en-US" sz="2000" b="0" dirty="0">
              <a:solidFill>
                <a:srgbClr val="002060"/>
              </a:solidFill>
              <a:latin typeface="Arial Black" panose="020B0A04020102020204" pitchFamily="34" charset="0"/>
            </a:endParaRPr>
          </a:p>
          <a:p>
            <a:pPr algn="l" hangingPunct="1">
              <a:lnSpc>
                <a:spcPts val="2500"/>
              </a:lnSpc>
              <a:buClrTx/>
              <a:buFontTx/>
              <a:buNone/>
            </a:pPr>
            <a:r>
              <a:rPr lang="en-US" altLang="en-US" sz="2000" b="0" dirty="0">
                <a:solidFill>
                  <a:srgbClr val="002060"/>
                </a:solidFill>
                <a:latin typeface="Arial Black" panose="020B0A04020102020204" pitchFamily="34" charset="0"/>
              </a:rPr>
              <a:t>VI. Summary and Next Steps</a:t>
            </a:r>
          </a:p>
          <a:p>
            <a:pPr algn="l" hangingPunct="1">
              <a:lnSpc>
                <a:spcPts val="2500"/>
              </a:lnSpc>
              <a:buClrTx/>
              <a:buFontTx/>
              <a:buNone/>
            </a:pPr>
            <a:endParaRPr lang="en-US" altLang="en-US" sz="2000" b="0" dirty="0">
              <a:solidFill>
                <a:srgbClr val="002060"/>
              </a:solidFill>
              <a:latin typeface="Arial Black" panose="020B0A04020102020204" pitchFamily="34" charset="0"/>
            </a:endParaRPr>
          </a:p>
          <a:p>
            <a:pPr algn="l" hangingPunct="1">
              <a:lnSpc>
                <a:spcPts val="2500"/>
              </a:lnSpc>
              <a:buClrTx/>
              <a:buFontTx/>
              <a:buNone/>
            </a:pPr>
            <a:r>
              <a:rPr lang="en-US" altLang="en-US" sz="2000" b="0" dirty="0">
                <a:solidFill>
                  <a:srgbClr val="CC6600"/>
                </a:solidFill>
                <a:latin typeface="Arial Black" panose="020B0A04020102020204" pitchFamily="34" charset="0"/>
              </a:rPr>
              <a:t>     </a:t>
            </a:r>
          </a:p>
        </p:txBody>
      </p:sp>
      <p:sp>
        <p:nvSpPr>
          <p:cNvPr id="10245" name="Rectangle 5">
            <a:extLst>
              <a:ext uri="{FF2B5EF4-FFF2-40B4-BE49-F238E27FC236}">
                <a16:creationId xmlns:a16="http://schemas.microsoft.com/office/drawing/2014/main" id="{BFBD7073-90DA-94A5-F062-83E347B834D2}"/>
              </a:ext>
            </a:extLst>
          </p:cNvPr>
          <p:cNvSpPr>
            <a:spLocks noChangeArrowheads="1"/>
          </p:cNvSpPr>
          <p:nvPr/>
        </p:nvSpPr>
        <p:spPr bwMode="auto">
          <a:xfrm>
            <a:off x="11579225" y="6396038"/>
            <a:ext cx="55562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ct val="100000"/>
              </a:lnSpc>
              <a:buClrTx/>
              <a:buFontTx/>
              <a:buNone/>
            </a:pPr>
            <a:fld id="{CB270ABA-D90E-41F7-8B6F-20AB3F748E41}" type="slidenum">
              <a:rPr lang="en-US" altLang="en-US" sz="1800" b="0" smtClean="0">
                <a:solidFill>
                  <a:srgbClr val="000000"/>
                </a:solidFill>
                <a:latin typeface="Tahoma" panose="020B0604030504040204" pitchFamily="34" charset="0"/>
              </a:rPr>
              <a:t>2</a:t>
            </a:fld>
            <a:endParaRPr lang="en-US" altLang="en-US" sz="1800" b="0" dirty="0">
              <a:solidFill>
                <a:srgbClr val="000000"/>
              </a:solidFill>
              <a:latin typeface="Tahoma" panose="020B0604030504040204" pitchFamily="34" charset="0"/>
            </a:endParaRPr>
          </a:p>
        </p:txBody>
      </p:sp>
      <p:grpSp>
        <p:nvGrpSpPr>
          <p:cNvPr id="10246" name="Group 6">
            <a:extLst>
              <a:ext uri="{FF2B5EF4-FFF2-40B4-BE49-F238E27FC236}">
                <a16:creationId xmlns:a16="http://schemas.microsoft.com/office/drawing/2014/main" id="{77C1E53F-E24A-A695-ADFE-6DE3BF208F7A}"/>
              </a:ext>
            </a:extLst>
          </p:cNvPr>
          <p:cNvGrpSpPr>
            <a:grpSpLocks/>
          </p:cNvGrpSpPr>
          <p:nvPr/>
        </p:nvGrpSpPr>
        <p:grpSpPr bwMode="auto">
          <a:xfrm>
            <a:off x="10593388" y="92075"/>
            <a:ext cx="1719263" cy="1077913"/>
            <a:chOff x="6620" y="59"/>
            <a:chExt cx="1083" cy="679"/>
          </a:xfrm>
        </p:grpSpPr>
        <p:sp>
          <p:nvSpPr>
            <p:cNvPr id="10247" name="Line 7">
              <a:extLst>
                <a:ext uri="{FF2B5EF4-FFF2-40B4-BE49-F238E27FC236}">
                  <a16:creationId xmlns:a16="http://schemas.microsoft.com/office/drawing/2014/main" id="{7675D814-5184-037C-2D75-CA46706017A6}"/>
                </a:ext>
              </a:extLst>
            </p:cNvPr>
            <p:cNvSpPr>
              <a:spLocks noChangeShapeType="1"/>
            </p:cNvSpPr>
            <p:nvPr/>
          </p:nvSpPr>
          <p:spPr bwMode="auto">
            <a:xfrm>
              <a:off x="6648" y="738"/>
              <a:ext cx="999"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0248" name="Picture 8">
              <a:extLst>
                <a:ext uri="{FF2B5EF4-FFF2-40B4-BE49-F238E27FC236}">
                  <a16:creationId xmlns:a16="http://schemas.microsoft.com/office/drawing/2014/main" id="{4D25F2CF-9CAC-954C-434B-9934415ABD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39" cy="5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249" name="Rectangle 9">
              <a:extLst>
                <a:ext uri="{FF2B5EF4-FFF2-40B4-BE49-F238E27FC236}">
                  <a16:creationId xmlns:a16="http://schemas.microsoft.com/office/drawing/2014/main" id="{CB2052D1-0EE4-0337-8ACF-975396C1EABA}"/>
                </a:ext>
              </a:extLst>
            </p:cNvPr>
            <p:cNvSpPr>
              <a:spLocks noChangeArrowheads="1"/>
            </p:cNvSpPr>
            <p:nvPr/>
          </p:nvSpPr>
          <p:spPr bwMode="auto">
            <a:xfrm>
              <a:off x="7038" y="261"/>
              <a:ext cx="665"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ct val="100000"/>
                </a:lnSpc>
                <a:buClrTx/>
                <a:buFontTx/>
                <a:buNone/>
              </a:pPr>
              <a:r>
                <a:rPr lang="en-US" altLang="en-US" sz="1800" b="0" dirty="0">
                  <a:solidFill>
                    <a:srgbClr val="CC6600"/>
                  </a:solidFill>
                  <a:latin typeface="Arial Black" panose="020B0A04020102020204" pitchFamily="34" charset="0"/>
                  <a:cs typeface="DejaVu Sans" panose="020B0603030804020204" pitchFamily="34" charset="0"/>
                </a:rPr>
                <a:t>FOX-PLUS</a:t>
              </a: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additive="repl">
                                        <p:cTn id="6" dur="1" fill="hold">
                                          <p:stCondLst>
                                            <p:cond delay="0"/>
                                          </p:stCondLst>
                                        </p:cTn>
                                        <p:tgtEl>
                                          <p:spTgt spid="10244">
                                            <p:txEl>
                                              <p:pRg st="0" end="0"/>
                                            </p:txEl>
                                          </p:spTgt>
                                        </p:tgtEl>
                                        <p:attrNameLst>
                                          <p:attrName>style.visibility</p:attrName>
                                        </p:attrNameLst>
                                      </p:cBhvr>
                                      <p:to>
                                        <p:strVal val="visible"/>
                                      </p:to>
                                    </p:set>
                                    <p:anim calcmode="lin" valueType="num">
                                      <p:cBhvr additive="repl">
                                        <p:cTn id="7" dur="500" fill="hold"/>
                                        <p:tgtEl>
                                          <p:spTgt spid="10244">
                                            <p:txEl>
                                              <p:pRg st="0" end="0"/>
                                            </p:txEl>
                                          </p:spTgt>
                                        </p:tgtEl>
                                        <p:attrNameLst>
                                          <p:attrName>ppt_x</p:attrName>
                                        </p:attrNameLst>
                                      </p:cBhvr>
                                      <p:tavLst>
                                        <p:tav tm="100000">
                                          <p:val>
                                            <p:strVal val="#ppt_x"/>
                                          </p:val>
                                        </p:tav>
                                        <p:tav>
                                          <p:val>
                                            <p:strVal val="#ppt_x"/>
                                          </p:val>
                                        </p:tav>
                                      </p:tavLst>
                                    </p:anim>
                                    <p:anim calcmode="lin" valueType="num">
                                      <p:cBhvr additive="repl">
                                        <p:cTn id="8" dur="500" fill="hold"/>
                                        <p:tgtEl>
                                          <p:spTgt spid="10244">
                                            <p:txEl>
                                              <p:pRg st="0" end="0"/>
                                            </p:txEl>
                                          </p:spTgt>
                                        </p:tgtEl>
                                        <p:attrNameLst>
                                          <p:attrName>ppt_y</p:attrName>
                                        </p:attrNameLst>
                                      </p:cBhvr>
                                      <p:tavLst>
                                        <p:tav tm="100000">
                                          <p:val>
                                            <p:strVal val="1+#ppt_h/2"/>
                                          </p:val>
                                        </p:tav>
                                        <p:tav>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additive="repl">
                                        <p:cTn id="12" dur="1" fill="hold">
                                          <p:stCondLst>
                                            <p:cond delay="0"/>
                                          </p:stCondLst>
                                        </p:cTn>
                                        <p:tgtEl>
                                          <p:spTgt spid="10244">
                                            <p:txEl>
                                              <p:pRg st="1" end="1"/>
                                            </p:txEl>
                                          </p:spTgt>
                                        </p:tgtEl>
                                        <p:attrNameLst>
                                          <p:attrName>style.visibility</p:attrName>
                                        </p:attrNameLst>
                                      </p:cBhvr>
                                      <p:to>
                                        <p:strVal val="visible"/>
                                      </p:to>
                                    </p:set>
                                    <p:anim calcmode="lin" valueType="num">
                                      <p:cBhvr additive="repl">
                                        <p:cTn id="13" dur="500" fill="hold"/>
                                        <p:tgtEl>
                                          <p:spTgt spid="10244">
                                            <p:txEl>
                                              <p:pRg st="1" end="1"/>
                                            </p:txEl>
                                          </p:spTgt>
                                        </p:tgtEl>
                                        <p:attrNameLst>
                                          <p:attrName>ppt_x</p:attrName>
                                        </p:attrNameLst>
                                      </p:cBhvr>
                                      <p:tavLst>
                                        <p:tav tm="100000">
                                          <p:val>
                                            <p:strVal val="#ppt_x"/>
                                          </p:val>
                                        </p:tav>
                                        <p:tav>
                                          <p:val>
                                            <p:strVal val="#ppt_x"/>
                                          </p:val>
                                        </p:tav>
                                      </p:tavLst>
                                    </p:anim>
                                    <p:anim calcmode="lin" valueType="num">
                                      <p:cBhvr additive="repl">
                                        <p:cTn id="14" dur="500" fill="hold"/>
                                        <p:tgtEl>
                                          <p:spTgt spid="10244">
                                            <p:txEl>
                                              <p:pRg st="1" end="1"/>
                                            </p:txEl>
                                          </p:spTgt>
                                        </p:tgtEl>
                                        <p:attrNameLst>
                                          <p:attrName>ppt_y</p:attrName>
                                        </p:attrNameLst>
                                      </p:cBhvr>
                                      <p:tavLst>
                                        <p:tav tm="100000">
                                          <p:val>
                                            <p:strVal val="1+#ppt_h/2"/>
                                          </p:val>
                                        </p:tav>
                                        <p:tav>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additive="repl">
                                        <p:cTn id="18" dur="1" fill="hold">
                                          <p:stCondLst>
                                            <p:cond delay="0"/>
                                          </p:stCondLst>
                                        </p:cTn>
                                        <p:tgtEl>
                                          <p:spTgt spid="10244">
                                            <p:txEl>
                                              <p:pRg st="2" end="2"/>
                                            </p:txEl>
                                          </p:spTgt>
                                        </p:tgtEl>
                                        <p:attrNameLst>
                                          <p:attrName>style.visibility</p:attrName>
                                        </p:attrNameLst>
                                      </p:cBhvr>
                                      <p:to>
                                        <p:strVal val="visible"/>
                                      </p:to>
                                    </p:set>
                                    <p:anim calcmode="lin" valueType="num">
                                      <p:cBhvr additive="repl">
                                        <p:cTn id="19" dur="500" fill="hold"/>
                                        <p:tgtEl>
                                          <p:spTgt spid="10244">
                                            <p:txEl>
                                              <p:pRg st="2" end="2"/>
                                            </p:txEl>
                                          </p:spTgt>
                                        </p:tgtEl>
                                        <p:attrNameLst>
                                          <p:attrName>ppt_x</p:attrName>
                                        </p:attrNameLst>
                                      </p:cBhvr>
                                      <p:tavLst>
                                        <p:tav tm="100000">
                                          <p:val>
                                            <p:strVal val="#ppt_x"/>
                                          </p:val>
                                        </p:tav>
                                        <p:tav>
                                          <p:val>
                                            <p:strVal val="#ppt_x"/>
                                          </p:val>
                                        </p:tav>
                                      </p:tavLst>
                                    </p:anim>
                                    <p:anim calcmode="lin" valueType="num">
                                      <p:cBhvr additive="repl">
                                        <p:cTn id="20" dur="500" fill="hold"/>
                                        <p:tgtEl>
                                          <p:spTgt spid="10244">
                                            <p:txEl>
                                              <p:pRg st="2" end="2"/>
                                            </p:txEl>
                                          </p:spTgt>
                                        </p:tgtEl>
                                        <p:attrNameLst>
                                          <p:attrName>ppt_y</p:attrName>
                                        </p:attrNameLst>
                                      </p:cBhvr>
                                      <p:tavLst>
                                        <p:tav tm="100000">
                                          <p:val>
                                            <p:strVal val="1+#ppt_h/2"/>
                                          </p:val>
                                        </p:tav>
                                        <p:tav>
                                          <p:val>
                                            <p:strVal val="#ppt_y"/>
                                          </p:val>
                                        </p:tav>
                                      </p:tavLst>
                                    </p:anim>
                                  </p:childTnLst>
                                </p:cTn>
                              </p:par>
                              <p:par>
                                <p:cTn id="21" presetID="2" presetClass="entr" presetSubtype="4" fill="hold" nodeType="withEffect">
                                  <p:stCondLst>
                                    <p:cond delay="0"/>
                                  </p:stCondLst>
                                  <p:childTnLst>
                                    <p:set>
                                      <p:cBhvr additive="repl">
                                        <p:cTn id="22" dur="1" fill="hold">
                                          <p:stCondLst>
                                            <p:cond delay="0"/>
                                          </p:stCondLst>
                                        </p:cTn>
                                        <p:tgtEl>
                                          <p:spTgt spid="10244">
                                            <p:txEl>
                                              <p:pRg st="3" end="3"/>
                                            </p:txEl>
                                          </p:spTgt>
                                        </p:tgtEl>
                                        <p:attrNameLst>
                                          <p:attrName>style.visibility</p:attrName>
                                        </p:attrNameLst>
                                      </p:cBhvr>
                                      <p:to>
                                        <p:strVal val="visible"/>
                                      </p:to>
                                    </p:set>
                                    <p:anim calcmode="lin" valueType="num">
                                      <p:cBhvr additive="repl">
                                        <p:cTn id="23" dur="500" fill="hold"/>
                                        <p:tgtEl>
                                          <p:spTgt spid="10244">
                                            <p:txEl>
                                              <p:pRg st="3" end="3"/>
                                            </p:txEl>
                                          </p:spTgt>
                                        </p:tgtEl>
                                        <p:attrNameLst>
                                          <p:attrName>ppt_x</p:attrName>
                                        </p:attrNameLst>
                                      </p:cBhvr>
                                      <p:tavLst>
                                        <p:tav tm="100000">
                                          <p:val>
                                            <p:strVal val="#ppt_x"/>
                                          </p:val>
                                        </p:tav>
                                        <p:tav>
                                          <p:val>
                                            <p:strVal val="#ppt_x"/>
                                          </p:val>
                                        </p:tav>
                                      </p:tavLst>
                                    </p:anim>
                                    <p:anim calcmode="lin" valueType="num">
                                      <p:cBhvr additive="repl">
                                        <p:cTn id="24" dur="500" fill="hold"/>
                                        <p:tgtEl>
                                          <p:spTgt spid="10244">
                                            <p:txEl>
                                              <p:pRg st="3" end="3"/>
                                            </p:txEl>
                                          </p:spTgt>
                                        </p:tgtEl>
                                        <p:attrNameLst>
                                          <p:attrName>ppt_y</p:attrName>
                                        </p:attrNameLst>
                                      </p:cBhvr>
                                      <p:tavLst>
                                        <p:tav tm="100000">
                                          <p:val>
                                            <p:strVal val="1+#ppt_h/2"/>
                                          </p:val>
                                        </p:tav>
                                        <p:tav>
                                          <p:val>
                                            <p:strVal val="#ppt_y"/>
                                          </p:val>
                                        </p:tav>
                                      </p:tavLst>
                                    </p:anim>
                                  </p:childTnLst>
                                </p:cTn>
                              </p:par>
                              <p:par>
                                <p:cTn id="25" presetID="2" presetClass="entr" presetSubtype="4" fill="hold" nodeType="withEffect">
                                  <p:stCondLst>
                                    <p:cond delay="0"/>
                                  </p:stCondLst>
                                  <p:childTnLst>
                                    <p:set>
                                      <p:cBhvr additive="repl">
                                        <p:cTn id="26" dur="1" fill="hold">
                                          <p:stCondLst>
                                            <p:cond delay="0"/>
                                          </p:stCondLst>
                                        </p:cTn>
                                        <p:tgtEl>
                                          <p:spTgt spid="10244">
                                            <p:txEl>
                                              <p:pRg st="4" end="4"/>
                                            </p:txEl>
                                          </p:spTgt>
                                        </p:tgtEl>
                                        <p:attrNameLst>
                                          <p:attrName>style.visibility</p:attrName>
                                        </p:attrNameLst>
                                      </p:cBhvr>
                                      <p:to>
                                        <p:strVal val="visible"/>
                                      </p:to>
                                    </p:set>
                                    <p:anim calcmode="lin" valueType="num">
                                      <p:cBhvr additive="repl">
                                        <p:cTn id="27" dur="500" fill="hold"/>
                                        <p:tgtEl>
                                          <p:spTgt spid="10244">
                                            <p:txEl>
                                              <p:pRg st="4" end="4"/>
                                            </p:txEl>
                                          </p:spTgt>
                                        </p:tgtEl>
                                        <p:attrNameLst>
                                          <p:attrName>ppt_x</p:attrName>
                                        </p:attrNameLst>
                                      </p:cBhvr>
                                      <p:tavLst>
                                        <p:tav tm="100000">
                                          <p:val>
                                            <p:strVal val="#ppt_x"/>
                                          </p:val>
                                        </p:tav>
                                        <p:tav>
                                          <p:val>
                                            <p:strVal val="#ppt_x"/>
                                          </p:val>
                                        </p:tav>
                                      </p:tavLst>
                                    </p:anim>
                                    <p:anim calcmode="lin" valueType="num">
                                      <p:cBhvr additive="repl">
                                        <p:cTn id="28" dur="500" fill="hold"/>
                                        <p:tgtEl>
                                          <p:spTgt spid="10244">
                                            <p:txEl>
                                              <p:pRg st="4" end="4"/>
                                            </p:txEl>
                                          </p:spTgt>
                                        </p:tgtEl>
                                        <p:attrNameLst>
                                          <p:attrName>ppt_y</p:attrName>
                                        </p:attrNameLst>
                                      </p:cBhvr>
                                      <p:tavLst>
                                        <p:tav tm="100000">
                                          <p:val>
                                            <p:strVal val="1+#ppt_h/2"/>
                                          </p:val>
                                        </p:tav>
                                        <p:tav>
                                          <p:val>
                                            <p:strVal val="#ppt_y"/>
                                          </p:val>
                                        </p:tav>
                                      </p:tavLst>
                                    </p:anim>
                                  </p:childTnLst>
                                </p:cTn>
                              </p:par>
                              <p:par>
                                <p:cTn id="29" presetID="2" presetClass="entr" presetSubtype="4" fill="hold" nodeType="withEffect">
                                  <p:stCondLst>
                                    <p:cond delay="0"/>
                                  </p:stCondLst>
                                  <p:childTnLst>
                                    <p:set>
                                      <p:cBhvr additive="repl">
                                        <p:cTn id="30" dur="1" fill="hold">
                                          <p:stCondLst>
                                            <p:cond delay="0"/>
                                          </p:stCondLst>
                                        </p:cTn>
                                        <p:tgtEl>
                                          <p:spTgt spid="10244">
                                            <p:txEl>
                                              <p:pRg st="6" end="6"/>
                                            </p:txEl>
                                          </p:spTgt>
                                        </p:tgtEl>
                                        <p:attrNameLst>
                                          <p:attrName>style.visibility</p:attrName>
                                        </p:attrNameLst>
                                      </p:cBhvr>
                                      <p:to>
                                        <p:strVal val="visible"/>
                                      </p:to>
                                    </p:set>
                                    <p:anim calcmode="lin" valueType="num">
                                      <p:cBhvr additive="repl">
                                        <p:cTn id="31" dur="500" fill="hold"/>
                                        <p:tgtEl>
                                          <p:spTgt spid="10244">
                                            <p:txEl>
                                              <p:pRg st="6" end="6"/>
                                            </p:txEl>
                                          </p:spTgt>
                                        </p:tgtEl>
                                        <p:attrNameLst>
                                          <p:attrName>ppt_x</p:attrName>
                                        </p:attrNameLst>
                                      </p:cBhvr>
                                      <p:tavLst>
                                        <p:tav tm="100000">
                                          <p:val>
                                            <p:strVal val="#ppt_x"/>
                                          </p:val>
                                        </p:tav>
                                        <p:tav>
                                          <p:val>
                                            <p:strVal val="#ppt_x"/>
                                          </p:val>
                                        </p:tav>
                                      </p:tavLst>
                                    </p:anim>
                                    <p:anim calcmode="lin" valueType="num">
                                      <p:cBhvr additive="repl">
                                        <p:cTn id="32" dur="500" fill="hold"/>
                                        <p:tgtEl>
                                          <p:spTgt spid="10244">
                                            <p:txEl>
                                              <p:pRg st="6" end="6"/>
                                            </p:txEl>
                                          </p:spTgt>
                                        </p:tgtEl>
                                        <p:attrNameLst>
                                          <p:attrName>ppt_y</p:attrName>
                                        </p:attrNameLst>
                                      </p:cBhvr>
                                      <p:tavLst>
                                        <p:tav tm="100000">
                                          <p:val>
                                            <p:strVal val="1+#ppt_h/2"/>
                                          </p:val>
                                        </p:tav>
                                        <p:tav>
                                          <p:val>
                                            <p:strVal val="#ppt_y"/>
                                          </p:val>
                                        </p:tav>
                                      </p:tavLst>
                                    </p:anim>
                                  </p:childTnLst>
                                </p:cTn>
                              </p:par>
                              <p:par>
                                <p:cTn id="33" presetID="2" presetClass="entr" presetSubtype="4" fill="hold" nodeType="withEffect">
                                  <p:stCondLst>
                                    <p:cond delay="0"/>
                                  </p:stCondLst>
                                  <p:childTnLst>
                                    <p:set>
                                      <p:cBhvr additive="repl">
                                        <p:cTn id="34" dur="1" fill="hold">
                                          <p:stCondLst>
                                            <p:cond delay="0"/>
                                          </p:stCondLst>
                                        </p:cTn>
                                        <p:tgtEl>
                                          <p:spTgt spid="10244">
                                            <p:txEl>
                                              <p:pRg st="7" end="7"/>
                                            </p:txEl>
                                          </p:spTgt>
                                        </p:tgtEl>
                                        <p:attrNameLst>
                                          <p:attrName>style.visibility</p:attrName>
                                        </p:attrNameLst>
                                      </p:cBhvr>
                                      <p:to>
                                        <p:strVal val="visible"/>
                                      </p:to>
                                    </p:set>
                                    <p:anim calcmode="lin" valueType="num">
                                      <p:cBhvr additive="repl">
                                        <p:cTn id="35" dur="500" fill="hold"/>
                                        <p:tgtEl>
                                          <p:spTgt spid="10244">
                                            <p:txEl>
                                              <p:pRg st="7" end="7"/>
                                            </p:txEl>
                                          </p:spTgt>
                                        </p:tgtEl>
                                        <p:attrNameLst>
                                          <p:attrName>ppt_x</p:attrName>
                                        </p:attrNameLst>
                                      </p:cBhvr>
                                      <p:tavLst>
                                        <p:tav tm="100000">
                                          <p:val>
                                            <p:strVal val="#ppt_x"/>
                                          </p:val>
                                        </p:tav>
                                        <p:tav>
                                          <p:val>
                                            <p:strVal val="#ppt_x"/>
                                          </p:val>
                                        </p:tav>
                                      </p:tavLst>
                                    </p:anim>
                                    <p:anim calcmode="lin" valueType="num">
                                      <p:cBhvr additive="repl">
                                        <p:cTn id="36" dur="500" fill="hold"/>
                                        <p:tgtEl>
                                          <p:spTgt spid="10244">
                                            <p:txEl>
                                              <p:pRg st="7" end="7"/>
                                            </p:txEl>
                                          </p:spTgt>
                                        </p:tgtEl>
                                        <p:attrNameLst>
                                          <p:attrName>ppt_y</p:attrName>
                                        </p:attrNameLst>
                                      </p:cBhvr>
                                      <p:tavLst>
                                        <p:tav tm="100000">
                                          <p:val>
                                            <p:strVal val="1+#ppt_h/2"/>
                                          </p:val>
                                        </p:tav>
                                        <p:tav>
                                          <p:val>
                                            <p:strVal val="#ppt_y"/>
                                          </p:val>
                                        </p:tav>
                                      </p:tavLst>
                                    </p:anim>
                                  </p:childTnLst>
                                </p:cTn>
                              </p:par>
                              <p:par>
                                <p:cTn id="37" presetID="2" presetClass="entr" presetSubtype="4" fill="hold" nodeType="withEffect">
                                  <p:stCondLst>
                                    <p:cond delay="0"/>
                                  </p:stCondLst>
                                  <p:childTnLst>
                                    <p:set>
                                      <p:cBhvr additive="repl">
                                        <p:cTn id="38" dur="1" fill="hold">
                                          <p:stCondLst>
                                            <p:cond delay="0"/>
                                          </p:stCondLst>
                                        </p:cTn>
                                        <p:tgtEl>
                                          <p:spTgt spid="10244">
                                            <p:txEl>
                                              <p:pRg st="9" end="9"/>
                                            </p:txEl>
                                          </p:spTgt>
                                        </p:tgtEl>
                                        <p:attrNameLst>
                                          <p:attrName>style.visibility</p:attrName>
                                        </p:attrNameLst>
                                      </p:cBhvr>
                                      <p:to>
                                        <p:strVal val="visible"/>
                                      </p:to>
                                    </p:set>
                                    <p:anim calcmode="lin" valueType="num">
                                      <p:cBhvr additive="repl">
                                        <p:cTn id="39" dur="500" fill="hold"/>
                                        <p:tgtEl>
                                          <p:spTgt spid="10244">
                                            <p:txEl>
                                              <p:pRg st="9" end="9"/>
                                            </p:txEl>
                                          </p:spTgt>
                                        </p:tgtEl>
                                        <p:attrNameLst>
                                          <p:attrName>ppt_x</p:attrName>
                                        </p:attrNameLst>
                                      </p:cBhvr>
                                      <p:tavLst>
                                        <p:tav tm="100000">
                                          <p:val>
                                            <p:strVal val="#ppt_x"/>
                                          </p:val>
                                        </p:tav>
                                        <p:tav>
                                          <p:val>
                                            <p:strVal val="#ppt_x"/>
                                          </p:val>
                                        </p:tav>
                                      </p:tavLst>
                                    </p:anim>
                                    <p:anim calcmode="lin" valueType="num">
                                      <p:cBhvr additive="repl">
                                        <p:cTn id="40" dur="500" fill="hold"/>
                                        <p:tgtEl>
                                          <p:spTgt spid="10244">
                                            <p:txEl>
                                              <p:pRg st="9" end="9"/>
                                            </p:txEl>
                                          </p:spTgt>
                                        </p:tgtEl>
                                        <p:attrNameLst>
                                          <p:attrName>ppt_y</p:attrName>
                                        </p:attrNameLst>
                                      </p:cBhvr>
                                      <p:tavLst>
                                        <p:tav tm="100000">
                                          <p:val>
                                            <p:strVal val="1+#ppt_h/2"/>
                                          </p:val>
                                        </p:tav>
                                        <p:tav>
                                          <p:val>
                                            <p:strVal val="#ppt_y"/>
                                          </p:val>
                                        </p:tav>
                                      </p:tavLst>
                                    </p:anim>
                                  </p:childTnLst>
                                </p:cTn>
                              </p:par>
                              <p:par>
                                <p:cTn id="41" presetID="2" presetClass="entr" presetSubtype="4" fill="hold" nodeType="withEffect">
                                  <p:stCondLst>
                                    <p:cond delay="0"/>
                                  </p:stCondLst>
                                  <p:childTnLst>
                                    <p:set>
                                      <p:cBhvr additive="repl">
                                        <p:cTn id="42" dur="1" fill="hold">
                                          <p:stCondLst>
                                            <p:cond delay="0"/>
                                          </p:stCondLst>
                                        </p:cTn>
                                        <p:tgtEl>
                                          <p:spTgt spid="10244">
                                            <p:txEl>
                                              <p:pRg st="10" end="10"/>
                                            </p:txEl>
                                          </p:spTgt>
                                        </p:tgtEl>
                                        <p:attrNameLst>
                                          <p:attrName>style.visibility</p:attrName>
                                        </p:attrNameLst>
                                      </p:cBhvr>
                                      <p:to>
                                        <p:strVal val="visible"/>
                                      </p:to>
                                    </p:set>
                                    <p:anim calcmode="lin" valueType="num">
                                      <p:cBhvr additive="repl">
                                        <p:cTn id="43" dur="500" fill="hold"/>
                                        <p:tgtEl>
                                          <p:spTgt spid="10244">
                                            <p:txEl>
                                              <p:pRg st="10" end="10"/>
                                            </p:txEl>
                                          </p:spTgt>
                                        </p:tgtEl>
                                        <p:attrNameLst>
                                          <p:attrName>ppt_x</p:attrName>
                                        </p:attrNameLst>
                                      </p:cBhvr>
                                      <p:tavLst>
                                        <p:tav tm="100000">
                                          <p:val>
                                            <p:strVal val="#ppt_x"/>
                                          </p:val>
                                        </p:tav>
                                        <p:tav>
                                          <p:val>
                                            <p:strVal val="#ppt_x"/>
                                          </p:val>
                                        </p:tav>
                                      </p:tavLst>
                                    </p:anim>
                                    <p:anim calcmode="lin" valueType="num">
                                      <p:cBhvr additive="repl">
                                        <p:cTn id="44" dur="500" fill="hold"/>
                                        <p:tgtEl>
                                          <p:spTgt spid="10244">
                                            <p:txEl>
                                              <p:pRg st="10" end="10"/>
                                            </p:txEl>
                                          </p:spTgt>
                                        </p:tgtEl>
                                        <p:attrNameLst>
                                          <p:attrName>ppt_y</p:attrName>
                                        </p:attrNameLst>
                                      </p:cBhvr>
                                      <p:tavLst>
                                        <p:tav tm="100000">
                                          <p:val>
                                            <p:strVal val="1+#ppt_h/2"/>
                                          </p:val>
                                        </p:tav>
                                        <p:tav>
                                          <p:val>
                                            <p:strVal val="#ppt_y"/>
                                          </p:val>
                                        </p:tav>
                                      </p:tavLst>
                                    </p:anim>
                                  </p:childTnLst>
                                </p:cTn>
                              </p:par>
                              <p:par>
                                <p:cTn id="45" presetID="2" presetClass="entr" presetSubtype="4" fill="hold" nodeType="withEffect">
                                  <p:stCondLst>
                                    <p:cond delay="0"/>
                                  </p:stCondLst>
                                  <p:childTnLst>
                                    <p:set>
                                      <p:cBhvr additive="repl">
                                        <p:cTn id="46" dur="1" fill="hold">
                                          <p:stCondLst>
                                            <p:cond delay="0"/>
                                          </p:stCondLst>
                                        </p:cTn>
                                        <p:tgtEl>
                                          <p:spTgt spid="10244">
                                            <p:txEl>
                                              <p:pRg st="11" end="11"/>
                                            </p:txEl>
                                          </p:spTgt>
                                        </p:tgtEl>
                                        <p:attrNameLst>
                                          <p:attrName>style.visibility</p:attrName>
                                        </p:attrNameLst>
                                      </p:cBhvr>
                                      <p:to>
                                        <p:strVal val="visible"/>
                                      </p:to>
                                    </p:set>
                                    <p:anim calcmode="lin" valueType="num">
                                      <p:cBhvr additive="repl">
                                        <p:cTn id="47" dur="500" fill="hold"/>
                                        <p:tgtEl>
                                          <p:spTgt spid="10244">
                                            <p:txEl>
                                              <p:pRg st="11" end="11"/>
                                            </p:txEl>
                                          </p:spTgt>
                                        </p:tgtEl>
                                        <p:attrNameLst>
                                          <p:attrName>ppt_x</p:attrName>
                                        </p:attrNameLst>
                                      </p:cBhvr>
                                      <p:tavLst>
                                        <p:tav tm="100000">
                                          <p:val>
                                            <p:strVal val="#ppt_x"/>
                                          </p:val>
                                        </p:tav>
                                        <p:tav>
                                          <p:val>
                                            <p:strVal val="#ppt_x"/>
                                          </p:val>
                                        </p:tav>
                                      </p:tavLst>
                                    </p:anim>
                                    <p:anim calcmode="lin" valueType="num">
                                      <p:cBhvr additive="repl">
                                        <p:cTn id="48" dur="500" fill="hold"/>
                                        <p:tgtEl>
                                          <p:spTgt spid="10244">
                                            <p:txEl>
                                              <p:pRg st="11" end="11"/>
                                            </p:txEl>
                                          </p:spTgt>
                                        </p:tgtEl>
                                        <p:attrNameLst>
                                          <p:attrName>ppt_y</p:attrName>
                                        </p:attrNameLst>
                                      </p:cBhvr>
                                      <p:tavLst>
                                        <p:tav tm="100000">
                                          <p:val>
                                            <p:strVal val="1+#ppt_h/2"/>
                                          </p:val>
                                        </p:tav>
                                        <p:tav>
                                          <p:val>
                                            <p:strVal val="#ppt_y"/>
                                          </p:val>
                                        </p:tav>
                                      </p:tavLst>
                                    </p:anim>
                                  </p:childTnLst>
                                </p:cTn>
                              </p:par>
                              <p:par>
                                <p:cTn id="49" presetID="2" presetClass="entr" presetSubtype="4" fill="hold" nodeType="withEffect">
                                  <p:stCondLst>
                                    <p:cond delay="0"/>
                                  </p:stCondLst>
                                  <p:childTnLst>
                                    <p:set>
                                      <p:cBhvr additive="repl">
                                        <p:cTn id="50" dur="1" fill="hold">
                                          <p:stCondLst>
                                            <p:cond delay="0"/>
                                          </p:stCondLst>
                                        </p:cTn>
                                        <p:tgtEl>
                                          <p:spTgt spid="10244">
                                            <p:txEl>
                                              <p:pRg st="13" end="13"/>
                                            </p:txEl>
                                          </p:spTgt>
                                        </p:tgtEl>
                                        <p:attrNameLst>
                                          <p:attrName>style.visibility</p:attrName>
                                        </p:attrNameLst>
                                      </p:cBhvr>
                                      <p:to>
                                        <p:strVal val="visible"/>
                                      </p:to>
                                    </p:set>
                                    <p:anim calcmode="lin" valueType="num">
                                      <p:cBhvr additive="repl">
                                        <p:cTn id="51" dur="500" fill="hold"/>
                                        <p:tgtEl>
                                          <p:spTgt spid="10244">
                                            <p:txEl>
                                              <p:pRg st="13" end="13"/>
                                            </p:txEl>
                                          </p:spTgt>
                                        </p:tgtEl>
                                        <p:attrNameLst>
                                          <p:attrName>ppt_x</p:attrName>
                                        </p:attrNameLst>
                                      </p:cBhvr>
                                      <p:tavLst>
                                        <p:tav tm="100000">
                                          <p:val>
                                            <p:strVal val="#ppt_x"/>
                                          </p:val>
                                        </p:tav>
                                        <p:tav>
                                          <p:val>
                                            <p:strVal val="#ppt_x"/>
                                          </p:val>
                                        </p:tav>
                                      </p:tavLst>
                                    </p:anim>
                                    <p:anim calcmode="lin" valueType="num">
                                      <p:cBhvr additive="repl">
                                        <p:cTn id="52" dur="500" fill="hold"/>
                                        <p:tgtEl>
                                          <p:spTgt spid="10244">
                                            <p:txEl>
                                              <p:pRg st="13" end="13"/>
                                            </p:txEl>
                                          </p:spTgt>
                                        </p:tgtEl>
                                        <p:attrNameLst>
                                          <p:attrName>ppt_y</p:attrName>
                                        </p:attrNameLst>
                                      </p:cBhvr>
                                      <p:tavLst>
                                        <p:tav tm="100000">
                                          <p:val>
                                            <p:strVal val="1+#ppt_h/2"/>
                                          </p:val>
                                        </p:tav>
                                        <p:tav>
                                          <p:val>
                                            <p:strVal val="#ppt_y"/>
                                          </p:val>
                                        </p:tav>
                                      </p:tavLst>
                                    </p:anim>
                                  </p:childTnLst>
                                </p:cTn>
                              </p:par>
                              <p:par>
                                <p:cTn id="53" presetID="2" presetClass="entr" presetSubtype="4" fill="hold" nodeType="withEffect">
                                  <p:stCondLst>
                                    <p:cond delay="0"/>
                                  </p:stCondLst>
                                  <p:childTnLst>
                                    <p:set>
                                      <p:cBhvr additive="repl">
                                        <p:cTn id="54" dur="1" fill="hold">
                                          <p:stCondLst>
                                            <p:cond delay="0"/>
                                          </p:stCondLst>
                                        </p:cTn>
                                        <p:tgtEl>
                                          <p:spTgt spid="10244">
                                            <p:txEl>
                                              <p:pRg st="14" end="14"/>
                                            </p:txEl>
                                          </p:spTgt>
                                        </p:tgtEl>
                                        <p:attrNameLst>
                                          <p:attrName>style.visibility</p:attrName>
                                        </p:attrNameLst>
                                      </p:cBhvr>
                                      <p:to>
                                        <p:strVal val="visible"/>
                                      </p:to>
                                    </p:set>
                                    <p:anim calcmode="lin" valueType="num">
                                      <p:cBhvr additive="repl">
                                        <p:cTn id="55" dur="500" fill="hold"/>
                                        <p:tgtEl>
                                          <p:spTgt spid="10244">
                                            <p:txEl>
                                              <p:pRg st="14" end="14"/>
                                            </p:txEl>
                                          </p:spTgt>
                                        </p:tgtEl>
                                        <p:attrNameLst>
                                          <p:attrName>ppt_x</p:attrName>
                                        </p:attrNameLst>
                                      </p:cBhvr>
                                      <p:tavLst>
                                        <p:tav tm="100000">
                                          <p:val>
                                            <p:strVal val="#ppt_x"/>
                                          </p:val>
                                        </p:tav>
                                        <p:tav>
                                          <p:val>
                                            <p:strVal val="#ppt_x"/>
                                          </p:val>
                                        </p:tav>
                                      </p:tavLst>
                                    </p:anim>
                                    <p:anim calcmode="lin" valueType="num">
                                      <p:cBhvr additive="repl">
                                        <p:cTn id="56" dur="500" fill="hold"/>
                                        <p:tgtEl>
                                          <p:spTgt spid="10244">
                                            <p:txEl>
                                              <p:pRg st="14" end="14"/>
                                            </p:txEl>
                                          </p:spTgt>
                                        </p:tgtEl>
                                        <p:attrNameLst>
                                          <p:attrName>ppt_y</p:attrName>
                                        </p:attrNameLst>
                                      </p:cBhvr>
                                      <p:tavLst>
                                        <p:tav tm="100000">
                                          <p:val>
                                            <p:strVal val="1+#ppt_h/2"/>
                                          </p:val>
                                        </p:tav>
                                        <p:tav>
                                          <p:val>
                                            <p:strVal val="#ppt_y"/>
                                          </p:val>
                                        </p:tav>
                                      </p:tavLst>
                                    </p:anim>
                                  </p:childTnLst>
                                </p:cTn>
                              </p:par>
                              <p:par>
                                <p:cTn id="57" presetID="2" presetClass="entr" presetSubtype="4" fill="hold" nodeType="withEffect">
                                  <p:stCondLst>
                                    <p:cond delay="0"/>
                                  </p:stCondLst>
                                  <p:childTnLst>
                                    <p:set>
                                      <p:cBhvr additive="repl">
                                        <p:cTn id="58" dur="1" fill="hold">
                                          <p:stCondLst>
                                            <p:cond delay="0"/>
                                          </p:stCondLst>
                                        </p:cTn>
                                        <p:tgtEl>
                                          <p:spTgt spid="10244">
                                            <p:txEl>
                                              <p:pRg st="16" end="16"/>
                                            </p:txEl>
                                          </p:spTgt>
                                        </p:tgtEl>
                                        <p:attrNameLst>
                                          <p:attrName>style.visibility</p:attrName>
                                        </p:attrNameLst>
                                      </p:cBhvr>
                                      <p:to>
                                        <p:strVal val="visible"/>
                                      </p:to>
                                    </p:set>
                                    <p:anim calcmode="lin" valueType="num">
                                      <p:cBhvr additive="repl">
                                        <p:cTn id="59" dur="500" fill="hold"/>
                                        <p:tgtEl>
                                          <p:spTgt spid="10244">
                                            <p:txEl>
                                              <p:pRg st="16" end="16"/>
                                            </p:txEl>
                                          </p:spTgt>
                                        </p:tgtEl>
                                        <p:attrNameLst>
                                          <p:attrName>ppt_x</p:attrName>
                                        </p:attrNameLst>
                                      </p:cBhvr>
                                      <p:tavLst>
                                        <p:tav tm="100000">
                                          <p:val>
                                            <p:strVal val="#ppt_x"/>
                                          </p:val>
                                        </p:tav>
                                        <p:tav>
                                          <p:val>
                                            <p:strVal val="#ppt_x"/>
                                          </p:val>
                                        </p:tav>
                                      </p:tavLst>
                                    </p:anim>
                                    <p:anim calcmode="lin" valueType="num">
                                      <p:cBhvr additive="repl">
                                        <p:cTn id="60" dur="500" fill="hold"/>
                                        <p:tgtEl>
                                          <p:spTgt spid="10244">
                                            <p:txEl>
                                              <p:pRg st="16" end="16"/>
                                            </p:txEl>
                                          </p:spTgt>
                                        </p:tgtEl>
                                        <p:attrNameLst>
                                          <p:attrName>ppt_y</p:attrName>
                                        </p:attrNameLst>
                                      </p:cBhvr>
                                      <p:tavLst>
                                        <p:tav tm="100000">
                                          <p:val>
                                            <p:strVal val="1+#ppt_h/2"/>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0089B9C6-6EB5-D98F-E1A4-1F927C435B7D}"/>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868CE659-8246-B96C-5C2D-9BD4F1534D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525"/>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4C061A5A-8767-82AC-6134-E2A1B9A6791B}"/>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17FED5CA-B47D-42CB-BA9F-5DA30244A62C}"/>
              </a:ext>
            </a:extLst>
          </p:cNvPr>
          <p:cNvSpPr>
            <a:spLocks noChangeArrowheads="1"/>
          </p:cNvSpPr>
          <p:nvPr/>
        </p:nvSpPr>
        <p:spPr bwMode="auto">
          <a:xfrm>
            <a:off x="1600200" y="38258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ts val="3500"/>
              </a:lnSpc>
              <a:buClrTx/>
              <a:buFontTx/>
              <a:buNone/>
            </a:pPr>
            <a:r>
              <a:rPr lang="en-US" altLang="en-US" sz="4400" b="0" dirty="0">
                <a:solidFill>
                  <a:srgbClr val="002060"/>
                </a:solidFill>
                <a:latin typeface="Tahoma" panose="020B0604030504040204" pitchFamily="34" charset="0"/>
              </a:rPr>
              <a:t>FOX-Plus</a:t>
            </a:r>
            <a:br>
              <a:rPr lang="en-US" altLang="en-US" sz="4000" b="0" dirty="0">
                <a:solidFill>
                  <a:srgbClr val="002060"/>
                </a:solidFill>
                <a:latin typeface="Tahoma" panose="020B0604030504040204" pitchFamily="34" charset="0"/>
              </a:rPr>
            </a:br>
            <a:r>
              <a:rPr lang="en-US" altLang="en-US" sz="4000" b="0" dirty="0">
                <a:solidFill>
                  <a:srgbClr val="002060"/>
                </a:solidFill>
                <a:latin typeface="Tahoma" panose="020B0604030504040204" pitchFamily="34" charset="0"/>
              </a:rPr>
              <a:t> </a:t>
            </a:r>
            <a:r>
              <a:rPr lang="en-US" altLang="en-US" sz="3200" b="0" dirty="0">
                <a:solidFill>
                  <a:srgbClr val="002060"/>
                </a:solidFill>
                <a:latin typeface="Tahoma" panose="020B0604030504040204" pitchFamily="34" charset="0"/>
              </a:rPr>
              <a:t>Project Status Review</a:t>
            </a:r>
          </a:p>
        </p:txBody>
      </p:sp>
      <p:sp>
        <p:nvSpPr>
          <p:cNvPr id="13316" name="Rectangle 4">
            <a:extLst>
              <a:ext uri="{FF2B5EF4-FFF2-40B4-BE49-F238E27FC236}">
                <a16:creationId xmlns:a16="http://schemas.microsoft.com/office/drawing/2014/main" id="{4D995878-D071-B079-351E-FBBFF2B6E812}"/>
              </a:ext>
            </a:extLst>
          </p:cNvPr>
          <p:cNvSpPr>
            <a:spLocks noChangeArrowheads="1"/>
          </p:cNvSpPr>
          <p:nvPr/>
        </p:nvSpPr>
        <p:spPr bwMode="auto">
          <a:xfrm>
            <a:off x="457994" y="1466241"/>
            <a:ext cx="10817225" cy="58491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9pPr>
          </a:lstStyle>
          <a:p>
            <a:pPr algn="l" hangingPunct="1">
              <a:lnSpc>
                <a:spcPts val="2500"/>
              </a:lnSpc>
              <a:buClrTx/>
              <a:buFontTx/>
              <a:buNone/>
            </a:pPr>
            <a:r>
              <a:rPr lang="en-US" altLang="en-US" sz="2400" b="0" dirty="0">
                <a:solidFill>
                  <a:schemeClr val="tx1"/>
                </a:solidFill>
                <a:latin typeface="Arial Black" panose="020B0A04020102020204" pitchFamily="34" charset="0"/>
              </a:rPr>
              <a:t>Software: Testing</a:t>
            </a:r>
          </a:p>
          <a:p>
            <a:pPr algn="l" hangingPunct="1">
              <a:lnSpc>
                <a:spcPts val="2500"/>
              </a:lnSpc>
              <a:buClrTx/>
              <a:buFontTx/>
              <a:buNone/>
            </a:pPr>
            <a:endParaRPr lang="en-US" altLang="en-US" sz="2600" b="0" dirty="0">
              <a:latin typeface="Arial Black" panose="020B0A04020102020204" pitchFamily="34" charset="0"/>
            </a:endParaRPr>
          </a:p>
          <a:p>
            <a:pPr algn="l" hangingPunct="1">
              <a:lnSpc>
                <a:spcPts val="2500"/>
              </a:lnSpc>
              <a:buClrTx/>
              <a:buFontTx/>
              <a:buNone/>
            </a:pPr>
            <a:r>
              <a:rPr lang="en-US" altLang="en-US" sz="2400" dirty="0">
                <a:solidFill>
                  <a:srgbClr val="002060"/>
                </a:solidFill>
                <a:latin typeface="Arial Black" panose="020B0A04020102020204" pitchFamily="34" charset="0"/>
              </a:rPr>
              <a:t> Flight Software: </a:t>
            </a:r>
            <a:r>
              <a:rPr lang="en-US" altLang="en-US" sz="2400" dirty="0" err="1">
                <a:solidFill>
                  <a:srgbClr val="002060"/>
                </a:solidFill>
                <a:latin typeface="Arial Black" panose="020B0A04020102020204" pitchFamily="34" charset="0"/>
              </a:rPr>
              <a:t>HuskySat</a:t>
            </a:r>
            <a:r>
              <a:rPr lang="en-US" altLang="en-US" sz="2400" dirty="0">
                <a:solidFill>
                  <a:srgbClr val="002060"/>
                </a:solidFill>
                <a:latin typeface="Arial Black" panose="020B0A04020102020204" pitchFamily="34" charset="0"/>
              </a:rPr>
              <a:t> flight software used for basic tests and antenna deployment with little modification</a:t>
            </a:r>
          </a:p>
          <a:p>
            <a:pPr algn="l" hangingPunct="1">
              <a:lnSpc>
                <a:spcPts val="2500"/>
              </a:lnSpc>
              <a:buClrTx/>
              <a:buFontTx/>
              <a:buNone/>
            </a:pPr>
            <a:r>
              <a:rPr lang="en-US" altLang="en-US" sz="2400" dirty="0">
                <a:solidFill>
                  <a:srgbClr val="002060"/>
                </a:solidFill>
                <a:latin typeface="Arial Black" panose="020B0A04020102020204" pitchFamily="34" charset="0"/>
              </a:rPr>
              <a:t> - </a:t>
            </a:r>
            <a:r>
              <a:rPr lang="en-US" altLang="en-US" sz="2000" dirty="0">
                <a:solidFill>
                  <a:srgbClr val="002060"/>
                </a:solidFill>
                <a:latin typeface="Arial Black" panose="020B0A04020102020204" pitchFamily="34" charset="0"/>
              </a:rPr>
              <a:t>successful testing, including antenna deployment but needs cleanup</a:t>
            </a:r>
            <a:endParaRPr lang="en-US" altLang="en-US" sz="2400" dirty="0">
              <a:solidFill>
                <a:srgbClr val="002060"/>
              </a:solidFill>
              <a:latin typeface="Arial Black" panose="020B0A04020102020204" pitchFamily="34" charset="0"/>
            </a:endParaRPr>
          </a:p>
          <a:p>
            <a:pPr algn="l" hangingPunct="1">
              <a:lnSpc>
                <a:spcPts val="2500"/>
              </a:lnSpc>
              <a:buClrTx/>
              <a:buFontTx/>
              <a:buNone/>
            </a:pPr>
            <a:r>
              <a:rPr lang="en-US" altLang="en-US" sz="2400" dirty="0">
                <a:solidFill>
                  <a:srgbClr val="002060"/>
                </a:solidFill>
                <a:latin typeface="Arial Black" panose="020B0A04020102020204" pitchFamily="34" charset="0"/>
              </a:rPr>
              <a:t> </a:t>
            </a:r>
          </a:p>
          <a:p>
            <a:pPr algn="l" hangingPunct="1">
              <a:lnSpc>
                <a:spcPts val="2500"/>
              </a:lnSpc>
              <a:buClrTx/>
              <a:buFontTx/>
              <a:buNone/>
            </a:pPr>
            <a:r>
              <a:rPr lang="en-US" altLang="en-US" sz="2400" dirty="0">
                <a:solidFill>
                  <a:srgbClr val="002060"/>
                </a:solidFill>
                <a:latin typeface="Arial Black" panose="020B0A04020102020204" pitchFamily="34" charset="0"/>
              </a:rPr>
              <a:t>AMCOM OTA software modified from </a:t>
            </a:r>
            <a:r>
              <a:rPr lang="en-US" altLang="en-US" sz="2400" dirty="0" err="1">
                <a:solidFill>
                  <a:srgbClr val="002060"/>
                </a:solidFill>
                <a:latin typeface="Arial Black" panose="020B0A04020102020204" pitchFamily="34" charset="0"/>
              </a:rPr>
              <a:t>HuskySat</a:t>
            </a:r>
            <a:r>
              <a:rPr lang="en-US" altLang="en-US" sz="2400" dirty="0">
                <a:solidFill>
                  <a:srgbClr val="002060"/>
                </a:solidFill>
                <a:latin typeface="Arial Black" panose="020B0A04020102020204" pitchFamily="34" charset="0"/>
              </a:rPr>
              <a:t> tested successfully</a:t>
            </a:r>
          </a:p>
          <a:p>
            <a:pPr algn="l" hangingPunct="1">
              <a:lnSpc>
                <a:spcPts val="2500"/>
              </a:lnSpc>
              <a:buClrTx/>
              <a:buFontTx/>
              <a:buNone/>
            </a:pPr>
            <a:endParaRPr lang="en-US" altLang="en-US" sz="2400" dirty="0">
              <a:solidFill>
                <a:srgbClr val="002060"/>
              </a:solidFill>
              <a:latin typeface="Arial Black" panose="020B0A04020102020204" pitchFamily="34" charset="0"/>
            </a:endParaRPr>
          </a:p>
          <a:p>
            <a:pPr algn="l" hangingPunct="1">
              <a:lnSpc>
                <a:spcPts val="2500"/>
              </a:lnSpc>
              <a:buClrTx/>
              <a:buFontTx/>
              <a:buNone/>
            </a:pPr>
            <a:r>
              <a:rPr lang="en-US" altLang="en-US" sz="2400" dirty="0">
                <a:solidFill>
                  <a:srgbClr val="002060"/>
                </a:solidFill>
                <a:latin typeface="Arial Black" panose="020B0A04020102020204" pitchFamily="34" charset="0"/>
              </a:rPr>
              <a:t>Telemetry, ground station GUI (Fox-in-a Box) not tested in detail</a:t>
            </a:r>
          </a:p>
          <a:p>
            <a:pPr algn="l" hangingPunct="1">
              <a:lnSpc>
                <a:spcPts val="2500"/>
              </a:lnSpc>
              <a:buClrTx/>
              <a:buFontTx/>
              <a:buNone/>
            </a:pPr>
            <a:r>
              <a:rPr lang="en-US" altLang="en-US" sz="2400" dirty="0">
                <a:solidFill>
                  <a:srgbClr val="002060"/>
                </a:solidFill>
                <a:latin typeface="Arial Black" panose="020B0A04020102020204" pitchFamily="34" charset="0"/>
              </a:rPr>
              <a:t> - verified frames being received, modes indicated properly</a:t>
            </a:r>
          </a:p>
          <a:p>
            <a:pPr algn="l" hangingPunct="1">
              <a:lnSpc>
                <a:spcPts val="2500"/>
              </a:lnSpc>
              <a:buClrTx/>
              <a:buFontTx/>
              <a:buNone/>
            </a:pPr>
            <a:endParaRPr lang="en-US" altLang="en-US" sz="2400" dirty="0">
              <a:solidFill>
                <a:srgbClr val="002060"/>
              </a:solidFill>
              <a:latin typeface="Arial Black" panose="020B0A04020102020204" pitchFamily="34" charset="0"/>
            </a:endParaRPr>
          </a:p>
          <a:p>
            <a:pPr algn="l" hangingPunct="1">
              <a:lnSpc>
                <a:spcPts val="2500"/>
              </a:lnSpc>
              <a:buClrTx/>
              <a:buFontTx/>
              <a:buNone/>
            </a:pPr>
            <a:r>
              <a:rPr lang="en-US" altLang="en-US" sz="2000" dirty="0">
                <a:solidFill>
                  <a:srgbClr val="002060"/>
                </a:solidFill>
                <a:latin typeface="Arial Black" panose="020B0A04020102020204" pitchFamily="34" charset="0"/>
              </a:rPr>
              <a:t> </a:t>
            </a:r>
          </a:p>
          <a:p>
            <a:pPr algn="l" hangingPunct="1">
              <a:lnSpc>
                <a:spcPts val="2500"/>
              </a:lnSpc>
              <a:buClrTx/>
              <a:buFontTx/>
              <a:buNone/>
            </a:pPr>
            <a:endParaRPr lang="en-US" altLang="en-US" sz="2600" dirty="0">
              <a:solidFill>
                <a:srgbClr val="002060"/>
              </a:solidFill>
              <a:latin typeface="Arial Black" panose="020B0A04020102020204" pitchFamily="34" charset="0"/>
            </a:endParaRPr>
          </a:p>
          <a:p>
            <a:pPr algn="l" hangingPunct="1">
              <a:lnSpc>
                <a:spcPts val="2500"/>
              </a:lnSpc>
              <a:buClrTx/>
              <a:buFontTx/>
              <a:buNone/>
            </a:pPr>
            <a:r>
              <a:rPr lang="en-US" altLang="en-US" sz="2000" b="0" dirty="0">
                <a:latin typeface="Arial Black" panose="020B0A04020102020204" pitchFamily="34" charset="0"/>
              </a:rPr>
              <a:t> </a:t>
            </a:r>
          </a:p>
          <a:p>
            <a:pPr algn="l" hangingPunct="1">
              <a:lnSpc>
                <a:spcPts val="2500"/>
              </a:lnSpc>
              <a:buClrTx/>
              <a:buFontTx/>
              <a:buNone/>
            </a:pPr>
            <a:endParaRPr lang="en-US" altLang="en-US" sz="2000" b="0" dirty="0">
              <a:latin typeface="Arial Black" panose="020B0A04020102020204" pitchFamily="34" charset="0"/>
            </a:endParaRPr>
          </a:p>
          <a:p>
            <a:pPr algn="l" hangingPunct="1">
              <a:lnSpc>
                <a:spcPts val="2500"/>
              </a:lnSpc>
              <a:buClrTx/>
              <a:buFontTx/>
              <a:buNone/>
            </a:pPr>
            <a:r>
              <a:rPr lang="en-US" altLang="en-US" sz="2000" b="0" dirty="0">
                <a:solidFill>
                  <a:srgbClr val="CC6600"/>
                </a:solidFill>
                <a:latin typeface="Arial Black" panose="020B0A04020102020204" pitchFamily="34" charset="0"/>
              </a:rPr>
              <a:t>     </a:t>
            </a:r>
          </a:p>
        </p:txBody>
      </p:sp>
      <p:sp>
        <p:nvSpPr>
          <p:cNvPr id="13317" name="Rectangle 5">
            <a:extLst>
              <a:ext uri="{FF2B5EF4-FFF2-40B4-BE49-F238E27FC236}">
                <a16:creationId xmlns:a16="http://schemas.microsoft.com/office/drawing/2014/main" id="{9B431992-6752-92BD-8F6F-B7070834C1C2}"/>
              </a:ext>
            </a:extLst>
          </p:cNvPr>
          <p:cNvSpPr>
            <a:spLocks noChangeArrowheads="1"/>
          </p:cNvSpPr>
          <p:nvPr/>
        </p:nvSpPr>
        <p:spPr bwMode="auto">
          <a:xfrm>
            <a:off x="11579225" y="6396038"/>
            <a:ext cx="55562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ct val="100000"/>
              </a:lnSpc>
              <a:buClrTx/>
              <a:buFontTx/>
              <a:buNone/>
            </a:pPr>
            <a:fld id="{12D51348-75D2-4C34-9F19-241EF46E2542}" type="slidenum">
              <a:rPr lang="en-US" altLang="en-US" sz="1800" b="0">
                <a:solidFill>
                  <a:srgbClr val="000000"/>
                </a:solidFill>
                <a:latin typeface="Tahoma" panose="020B0604030504040204" pitchFamily="34" charset="0"/>
              </a:rPr>
              <a:t>20</a:t>
            </a:fld>
            <a:endParaRPr lang="en-US" altLang="en-US" sz="1800" b="0" dirty="0">
              <a:solidFill>
                <a:srgbClr val="000000"/>
              </a:solidFill>
              <a:latin typeface="Tahoma" panose="020B0604030504040204" pitchFamily="34" charset="0"/>
            </a:endParaRPr>
          </a:p>
        </p:txBody>
      </p:sp>
      <p:grpSp>
        <p:nvGrpSpPr>
          <p:cNvPr id="13318" name="Group 6">
            <a:extLst>
              <a:ext uri="{FF2B5EF4-FFF2-40B4-BE49-F238E27FC236}">
                <a16:creationId xmlns:a16="http://schemas.microsoft.com/office/drawing/2014/main" id="{E4758AAB-3F0A-7B5B-3E52-36ADC1E5DA34}"/>
              </a:ext>
            </a:extLst>
          </p:cNvPr>
          <p:cNvGrpSpPr>
            <a:grpSpLocks/>
          </p:cNvGrpSpPr>
          <p:nvPr/>
        </p:nvGrpSpPr>
        <p:grpSpPr bwMode="auto">
          <a:xfrm>
            <a:off x="10509250" y="93663"/>
            <a:ext cx="1719263" cy="1077913"/>
            <a:chOff x="6620" y="59"/>
            <a:chExt cx="1083" cy="679"/>
          </a:xfrm>
        </p:grpSpPr>
        <p:sp>
          <p:nvSpPr>
            <p:cNvPr id="13319" name="Line 7">
              <a:extLst>
                <a:ext uri="{FF2B5EF4-FFF2-40B4-BE49-F238E27FC236}">
                  <a16:creationId xmlns:a16="http://schemas.microsoft.com/office/drawing/2014/main" id="{6B1223D2-ACFE-AEFE-D1AF-2AF98A1300A5}"/>
                </a:ext>
              </a:extLst>
            </p:cNvPr>
            <p:cNvSpPr>
              <a:spLocks noChangeShapeType="1"/>
            </p:cNvSpPr>
            <p:nvPr/>
          </p:nvSpPr>
          <p:spPr bwMode="auto">
            <a:xfrm>
              <a:off x="6648" y="738"/>
              <a:ext cx="999"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9678D960-39ED-E842-CA09-CE913D2836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39" cy="5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3D68484C-50BC-61E6-1EC7-EFD0702066B8}"/>
                </a:ext>
              </a:extLst>
            </p:cNvPr>
            <p:cNvSpPr>
              <a:spLocks noChangeArrowheads="1"/>
            </p:cNvSpPr>
            <p:nvPr/>
          </p:nvSpPr>
          <p:spPr bwMode="auto">
            <a:xfrm>
              <a:off x="7038" y="261"/>
              <a:ext cx="665"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ct val="100000"/>
                </a:lnSpc>
                <a:buClrTx/>
                <a:buFontTx/>
                <a:buNone/>
              </a:pPr>
              <a:r>
                <a:rPr lang="en-US" altLang="en-US" sz="1800" b="0" dirty="0">
                  <a:solidFill>
                    <a:srgbClr val="CC6600"/>
                  </a:solidFill>
                  <a:latin typeface="Arial Black" panose="020B0A04020102020204" pitchFamily="34" charset="0"/>
                  <a:cs typeface="DejaVu Sans" panose="020B0603030804020204" pitchFamily="34" charset="0"/>
                </a:rPr>
                <a:t>FOX-PLUS</a:t>
              </a:r>
            </a:p>
          </p:txBody>
        </p:sp>
      </p:grpSp>
    </p:spTree>
    <p:extLst>
      <p:ext uri="{BB962C8B-B14F-4D97-AF65-F5344CB8AC3E}">
        <p14:creationId xmlns:p14="http://schemas.microsoft.com/office/powerpoint/2010/main" val="2711893326"/>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additive="repl">
                                        <p:cTn id="6" dur="1" fill="hold">
                                          <p:stCondLst>
                                            <p:cond delay="0"/>
                                          </p:stCondLst>
                                        </p:cTn>
                                        <p:tgtEl>
                                          <p:spTgt spid="13316">
                                            <p:txEl>
                                              <p:pRg st="0" end="0"/>
                                            </p:txEl>
                                          </p:spTgt>
                                        </p:tgtEl>
                                        <p:attrNameLst>
                                          <p:attrName>style.visibility</p:attrName>
                                        </p:attrNameLst>
                                      </p:cBhvr>
                                      <p:to>
                                        <p:strVal val="visible"/>
                                      </p:to>
                                    </p:set>
                                    <p:anim calcmode="lin" valueType="num">
                                      <p:cBhvr additive="repl">
                                        <p:cTn id="7" dur="500" fill="hold"/>
                                        <p:tgtEl>
                                          <p:spTgt spid="13316">
                                            <p:txEl>
                                              <p:pRg st="0" end="0"/>
                                            </p:txEl>
                                          </p:spTgt>
                                        </p:tgtEl>
                                        <p:attrNameLst>
                                          <p:attrName>ppt_x</p:attrName>
                                        </p:attrNameLst>
                                      </p:cBhvr>
                                      <p:tavLst>
                                        <p:tav tm="100000">
                                          <p:val>
                                            <p:strVal val="#ppt_x"/>
                                          </p:val>
                                        </p:tav>
                                        <p:tav>
                                          <p:val>
                                            <p:strVal val="#ppt_x"/>
                                          </p:val>
                                        </p:tav>
                                      </p:tavLst>
                                    </p:anim>
                                    <p:anim calcmode="lin" valueType="num">
                                      <p:cBhvr additive="repl">
                                        <p:cTn id="8" dur="500" fill="hold"/>
                                        <p:tgtEl>
                                          <p:spTgt spid="13316">
                                            <p:txEl>
                                              <p:pRg st="0" end="0"/>
                                            </p:txEl>
                                          </p:spTgt>
                                        </p:tgtEl>
                                        <p:attrNameLst>
                                          <p:attrName>ppt_y</p:attrName>
                                        </p:attrNameLst>
                                      </p:cBhvr>
                                      <p:tavLst>
                                        <p:tav tm="100000">
                                          <p:val>
                                            <p:strVal val="1+#ppt_h/2"/>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070C1806-700A-B551-4306-ABE57AA5FF49}"/>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1D4A4FF1-7987-CB77-94C5-77EA2DA0D6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525"/>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7268EAD2-4383-5B9E-3F9C-BCBCF5DA185F}"/>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8C42A012-EA3C-067D-772E-4B8E6C030C6A}"/>
              </a:ext>
            </a:extLst>
          </p:cNvPr>
          <p:cNvSpPr>
            <a:spLocks noChangeArrowheads="1"/>
          </p:cNvSpPr>
          <p:nvPr/>
        </p:nvSpPr>
        <p:spPr bwMode="auto">
          <a:xfrm>
            <a:off x="1600200" y="38258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ts val="3500"/>
              </a:lnSpc>
              <a:buClrTx/>
              <a:buFontTx/>
              <a:buNone/>
            </a:pPr>
            <a:r>
              <a:rPr lang="en-US" altLang="en-US" sz="4400" b="0" dirty="0">
                <a:solidFill>
                  <a:srgbClr val="002060"/>
                </a:solidFill>
                <a:latin typeface="Tahoma" panose="020B0604030504040204" pitchFamily="34" charset="0"/>
              </a:rPr>
              <a:t>FOX-Plus</a:t>
            </a:r>
            <a:br>
              <a:rPr lang="en-US" altLang="en-US" sz="4000" b="0" dirty="0">
                <a:solidFill>
                  <a:srgbClr val="002060"/>
                </a:solidFill>
                <a:latin typeface="Tahoma" panose="020B0604030504040204" pitchFamily="34" charset="0"/>
              </a:rPr>
            </a:br>
            <a:r>
              <a:rPr lang="en-US" altLang="en-US" sz="4000" b="0" dirty="0">
                <a:solidFill>
                  <a:srgbClr val="002060"/>
                </a:solidFill>
                <a:latin typeface="Tahoma" panose="020B0604030504040204" pitchFamily="34" charset="0"/>
              </a:rPr>
              <a:t> </a:t>
            </a:r>
            <a:r>
              <a:rPr lang="en-US" altLang="en-US" sz="3200" b="0" dirty="0">
                <a:solidFill>
                  <a:srgbClr val="002060"/>
                </a:solidFill>
                <a:latin typeface="Tahoma" panose="020B0604030504040204" pitchFamily="34" charset="0"/>
              </a:rPr>
              <a:t>Project Status Review</a:t>
            </a:r>
          </a:p>
        </p:txBody>
      </p:sp>
      <p:sp>
        <p:nvSpPr>
          <p:cNvPr id="13316" name="Rectangle 4">
            <a:extLst>
              <a:ext uri="{FF2B5EF4-FFF2-40B4-BE49-F238E27FC236}">
                <a16:creationId xmlns:a16="http://schemas.microsoft.com/office/drawing/2014/main" id="{F32CE983-730D-9B77-D97A-13D5E7F9B30E}"/>
              </a:ext>
            </a:extLst>
          </p:cNvPr>
          <p:cNvSpPr>
            <a:spLocks noChangeArrowheads="1"/>
          </p:cNvSpPr>
          <p:nvPr/>
        </p:nvSpPr>
        <p:spPr bwMode="auto">
          <a:xfrm>
            <a:off x="457994" y="1466241"/>
            <a:ext cx="10817225" cy="58491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9pPr>
          </a:lstStyle>
          <a:p>
            <a:pPr algn="l" hangingPunct="1">
              <a:lnSpc>
                <a:spcPts val="2500"/>
              </a:lnSpc>
              <a:buClrTx/>
              <a:buFontTx/>
              <a:buNone/>
            </a:pPr>
            <a:r>
              <a:rPr lang="en-US" altLang="en-US" sz="2400" b="0" dirty="0">
                <a:solidFill>
                  <a:schemeClr val="tx1"/>
                </a:solidFill>
                <a:latin typeface="Arial Black" panose="020B0A04020102020204" pitchFamily="34" charset="0"/>
              </a:rPr>
              <a:t>Software: Testing (firmware)</a:t>
            </a:r>
          </a:p>
          <a:p>
            <a:pPr algn="l" hangingPunct="1">
              <a:lnSpc>
                <a:spcPts val="2500"/>
              </a:lnSpc>
              <a:buClrTx/>
              <a:buFontTx/>
              <a:buNone/>
            </a:pPr>
            <a:endParaRPr lang="en-US" altLang="en-US" sz="2600" b="0" dirty="0">
              <a:latin typeface="Arial Black" panose="020B0A04020102020204" pitchFamily="34" charset="0"/>
            </a:endParaRPr>
          </a:p>
          <a:p>
            <a:pPr algn="l" hangingPunct="1">
              <a:lnSpc>
                <a:spcPts val="2500"/>
              </a:lnSpc>
              <a:buClrTx/>
              <a:buFontTx/>
              <a:buNone/>
            </a:pPr>
            <a:r>
              <a:rPr lang="en-US" altLang="en-US" sz="2400" dirty="0">
                <a:solidFill>
                  <a:srgbClr val="002060"/>
                </a:solidFill>
                <a:latin typeface="Arial Black" panose="020B0A04020102020204" pitchFamily="34" charset="0"/>
              </a:rPr>
              <a:t>USB Loader - </a:t>
            </a:r>
            <a:r>
              <a:rPr lang="en-US" altLang="en-US" sz="2400" dirty="0" err="1">
                <a:solidFill>
                  <a:srgbClr val="002060"/>
                </a:solidFill>
                <a:latin typeface="Arial Black" panose="020B0A04020102020204" pitchFamily="34" charset="0"/>
              </a:rPr>
              <a:t>pyMicroloader</a:t>
            </a:r>
            <a:endParaRPr lang="en-US" altLang="en-US" sz="2400" dirty="0">
              <a:solidFill>
                <a:srgbClr val="002060"/>
              </a:solidFill>
              <a:latin typeface="Arial Black" panose="020B0A04020102020204" pitchFamily="34" charset="0"/>
            </a:endParaRPr>
          </a:p>
          <a:p>
            <a:pPr algn="l" hangingPunct="1">
              <a:lnSpc>
                <a:spcPts val="2500"/>
              </a:lnSpc>
              <a:buClrTx/>
              <a:buFontTx/>
              <a:buNone/>
            </a:pPr>
            <a:r>
              <a:rPr lang="en-US" altLang="en-US" sz="2400" dirty="0">
                <a:solidFill>
                  <a:srgbClr val="002060"/>
                </a:solidFill>
                <a:latin typeface="Arial Black" panose="020B0A04020102020204" pitchFamily="34" charset="0"/>
              </a:rPr>
              <a:t> </a:t>
            </a:r>
          </a:p>
          <a:p>
            <a:pPr algn="l" hangingPunct="1">
              <a:lnSpc>
                <a:spcPts val="2500"/>
              </a:lnSpc>
              <a:buClrTx/>
              <a:buFontTx/>
              <a:buNone/>
            </a:pPr>
            <a:r>
              <a:rPr lang="en-US" altLang="en-US" sz="2000" dirty="0">
                <a:solidFill>
                  <a:srgbClr val="002060"/>
                </a:solidFill>
                <a:latin typeface="Arial Black" panose="020B0A04020102020204" pitchFamily="34" charset="0"/>
              </a:rPr>
              <a:t>Worked with Burns to get </a:t>
            </a:r>
            <a:r>
              <a:rPr lang="en-US" altLang="en-US" sz="2000" dirty="0" err="1">
                <a:solidFill>
                  <a:srgbClr val="002060"/>
                </a:solidFill>
                <a:latin typeface="Arial Black" panose="020B0A04020102020204" pitchFamily="34" charset="0"/>
              </a:rPr>
              <a:t>pyMicroloader</a:t>
            </a:r>
            <a:r>
              <a:rPr lang="en-US" altLang="en-US" sz="2000" dirty="0">
                <a:solidFill>
                  <a:srgbClr val="002060"/>
                </a:solidFill>
                <a:latin typeface="Arial Black" panose="020B0A04020102020204" pitchFamily="34" charset="0"/>
              </a:rPr>
              <a:t> running on my Ubuntu 24.04 test bench PC</a:t>
            </a:r>
          </a:p>
          <a:p>
            <a:pPr algn="l" hangingPunct="1">
              <a:lnSpc>
                <a:spcPts val="2500"/>
              </a:lnSpc>
              <a:buClrTx/>
              <a:buFontTx/>
              <a:buNone/>
            </a:pPr>
            <a:r>
              <a:rPr lang="en-US" altLang="en-US" sz="2000" dirty="0">
                <a:solidFill>
                  <a:srgbClr val="002060"/>
                </a:solidFill>
                <a:latin typeface="Arial Black" panose="020B0A04020102020204" pitchFamily="34" charset="0"/>
              </a:rPr>
              <a:t> - initial problems due to </a:t>
            </a:r>
            <a:r>
              <a:rPr lang="en-US" altLang="en-US" sz="2000" dirty="0" err="1">
                <a:solidFill>
                  <a:srgbClr val="002060"/>
                </a:solidFill>
                <a:latin typeface="Arial Black" panose="020B0A04020102020204" pitchFamily="34" charset="0"/>
              </a:rPr>
              <a:t>elftools</a:t>
            </a:r>
            <a:r>
              <a:rPr lang="en-US" altLang="en-US" sz="2000" dirty="0">
                <a:solidFill>
                  <a:srgbClr val="002060"/>
                </a:solidFill>
                <a:latin typeface="Arial Black" panose="020B0A04020102020204" pitchFamily="34" charset="0"/>
              </a:rPr>
              <a:t> module incompatibility with Ubuntu version or other module. Used Bill Schell’s python tools versions to get it working. </a:t>
            </a:r>
          </a:p>
          <a:p>
            <a:pPr algn="l" hangingPunct="1">
              <a:lnSpc>
                <a:spcPts val="2500"/>
              </a:lnSpc>
              <a:buClrTx/>
              <a:buFontTx/>
              <a:buNone/>
            </a:pPr>
            <a:endParaRPr lang="en-US" altLang="en-US" sz="2000" dirty="0">
              <a:solidFill>
                <a:srgbClr val="002060"/>
              </a:solidFill>
              <a:latin typeface="Arial Black" panose="020B0A04020102020204" pitchFamily="34" charset="0"/>
            </a:endParaRPr>
          </a:p>
          <a:p>
            <a:pPr algn="l" hangingPunct="1">
              <a:lnSpc>
                <a:spcPts val="2500"/>
              </a:lnSpc>
              <a:buClrTx/>
              <a:buFontTx/>
              <a:buNone/>
            </a:pPr>
            <a:r>
              <a:rPr lang="en-US" altLang="en-US" sz="2000" dirty="0">
                <a:solidFill>
                  <a:srgbClr val="002060"/>
                </a:solidFill>
                <a:latin typeface="Arial Black" panose="020B0A04020102020204" pitchFamily="34" charset="0"/>
              </a:rPr>
              <a:t>Necessary for me to be able to load flight software versions as I’m the only one with </a:t>
            </a:r>
            <a:r>
              <a:rPr lang="en-US" altLang="en-US" sz="2000" dirty="0" err="1">
                <a:solidFill>
                  <a:srgbClr val="002060"/>
                </a:solidFill>
                <a:latin typeface="Arial Black" panose="020B0A04020102020204" pitchFamily="34" charset="0"/>
              </a:rPr>
              <a:t>HuskySat</a:t>
            </a:r>
            <a:r>
              <a:rPr lang="en-US" altLang="en-US" sz="2000" dirty="0">
                <a:solidFill>
                  <a:srgbClr val="002060"/>
                </a:solidFill>
                <a:latin typeface="Arial Black" panose="020B0A04020102020204" pitchFamily="34" charset="0"/>
              </a:rPr>
              <a:t> LIHU which is necessary for ISIS </a:t>
            </a:r>
            <a:r>
              <a:rPr lang="en-US" altLang="en-US" sz="2000" dirty="0" err="1">
                <a:solidFill>
                  <a:srgbClr val="002060"/>
                </a:solidFill>
                <a:latin typeface="Arial Black" panose="020B0A04020102020204" pitchFamily="34" charset="0"/>
              </a:rPr>
              <a:t>AntS</a:t>
            </a:r>
            <a:r>
              <a:rPr lang="en-US" altLang="en-US" sz="2000" dirty="0">
                <a:solidFill>
                  <a:srgbClr val="002060"/>
                </a:solidFill>
                <a:latin typeface="Arial Black" panose="020B0A04020102020204" pitchFamily="34" charset="0"/>
              </a:rPr>
              <a:t> testing</a:t>
            </a:r>
          </a:p>
          <a:p>
            <a:pPr algn="l" hangingPunct="1">
              <a:lnSpc>
                <a:spcPts val="2500"/>
              </a:lnSpc>
              <a:buClrTx/>
              <a:buFontTx/>
              <a:buNone/>
            </a:pPr>
            <a:endParaRPr lang="en-US" altLang="en-US" sz="2400" dirty="0">
              <a:solidFill>
                <a:srgbClr val="002060"/>
              </a:solidFill>
              <a:latin typeface="Arial Black" panose="020B0A04020102020204" pitchFamily="34" charset="0"/>
            </a:endParaRPr>
          </a:p>
          <a:p>
            <a:pPr algn="l" hangingPunct="1">
              <a:lnSpc>
                <a:spcPts val="2500"/>
              </a:lnSpc>
              <a:buClrTx/>
              <a:buFontTx/>
              <a:buNone/>
            </a:pPr>
            <a:r>
              <a:rPr lang="en-US" altLang="en-US" sz="2000" dirty="0">
                <a:solidFill>
                  <a:srgbClr val="002060"/>
                </a:solidFill>
                <a:latin typeface="Arial Black" panose="020B0A04020102020204" pitchFamily="34" charset="0"/>
              </a:rPr>
              <a:t> </a:t>
            </a:r>
          </a:p>
          <a:p>
            <a:pPr algn="l" hangingPunct="1">
              <a:lnSpc>
                <a:spcPts val="2500"/>
              </a:lnSpc>
              <a:buClrTx/>
              <a:buFontTx/>
              <a:buNone/>
            </a:pPr>
            <a:endParaRPr lang="en-US" altLang="en-US" sz="2600" dirty="0">
              <a:solidFill>
                <a:srgbClr val="002060"/>
              </a:solidFill>
              <a:latin typeface="Arial Black" panose="020B0A04020102020204" pitchFamily="34" charset="0"/>
            </a:endParaRPr>
          </a:p>
          <a:p>
            <a:pPr algn="l" hangingPunct="1">
              <a:lnSpc>
                <a:spcPts val="2500"/>
              </a:lnSpc>
              <a:buClrTx/>
              <a:buFontTx/>
              <a:buNone/>
            </a:pPr>
            <a:r>
              <a:rPr lang="en-US" altLang="en-US" sz="2000" b="0" dirty="0">
                <a:latin typeface="Arial Black" panose="020B0A04020102020204" pitchFamily="34" charset="0"/>
              </a:rPr>
              <a:t> </a:t>
            </a:r>
          </a:p>
          <a:p>
            <a:pPr algn="l" hangingPunct="1">
              <a:lnSpc>
                <a:spcPts val="2500"/>
              </a:lnSpc>
              <a:buClrTx/>
              <a:buFontTx/>
              <a:buNone/>
            </a:pPr>
            <a:endParaRPr lang="en-US" altLang="en-US" sz="2000" b="0" dirty="0">
              <a:latin typeface="Arial Black" panose="020B0A04020102020204" pitchFamily="34" charset="0"/>
            </a:endParaRPr>
          </a:p>
          <a:p>
            <a:pPr algn="l" hangingPunct="1">
              <a:lnSpc>
                <a:spcPts val="2500"/>
              </a:lnSpc>
              <a:buClrTx/>
              <a:buFontTx/>
              <a:buNone/>
            </a:pPr>
            <a:r>
              <a:rPr lang="en-US" altLang="en-US" sz="2000" b="0" dirty="0">
                <a:solidFill>
                  <a:srgbClr val="CC6600"/>
                </a:solidFill>
                <a:latin typeface="Arial Black" panose="020B0A04020102020204" pitchFamily="34" charset="0"/>
              </a:rPr>
              <a:t>     </a:t>
            </a:r>
          </a:p>
        </p:txBody>
      </p:sp>
      <p:sp>
        <p:nvSpPr>
          <p:cNvPr id="13317" name="Rectangle 5">
            <a:extLst>
              <a:ext uri="{FF2B5EF4-FFF2-40B4-BE49-F238E27FC236}">
                <a16:creationId xmlns:a16="http://schemas.microsoft.com/office/drawing/2014/main" id="{D9F38567-F788-247C-2BF2-21B6E24A0E5B}"/>
              </a:ext>
            </a:extLst>
          </p:cNvPr>
          <p:cNvSpPr>
            <a:spLocks noChangeArrowheads="1"/>
          </p:cNvSpPr>
          <p:nvPr/>
        </p:nvSpPr>
        <p:spPr bwMode="auto">
          <a:xfrm>
            <a:off x="11579225" y="6396038"/>
            <a:ext cx="55562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ct val="100000"/>
              </a:lnSpc>
              <a:buClrTx/>
              <a:buFontTx/>
              <a:buNone/>
            </a:pPr>
            <a:fld id="{14E11A0B-08C4-4252-BAA0-E6C101B77E4C}" type="slidenum">
              <a:rPr lang="en-US" altLang="en-US" sz="1800" b="0" smtClean="0">
                <a:solidFill>
                  <a:srgbClr val="000000"/>
                </a:solidFill>
                <a:latin typeface="Tahoma" panose="020B0604030504040204" pitchFamily="34" charset="0"/>
              </a:rPr>
              <a:t>21</a:t>
            </a:fld>
            <a:endParaRPr lang="en-US" altLang="en-US" sz="1800" b="0" dirty="0">
              <a:solidFill>
                <a:srgbClr val="000000"/>
              </a:solidFill>
              <a:latin typeface="Tahoma" panose="020B0604030504040204" pitchFamily="34" charset="0"/>
            </a:endParaRPr>
          </a:p>
        </p:txBody>
      </p:sp>
      <p:grpSp>
        <p:nvGrpSpPr>
          <p:cNvPr id="13318" name="Group 6">
            <a:extLst>
              <a:ext uri="{FF2B5EF4-FFF2-40B4-BE49-F238E27FC236}">
                <a16:creationId xmlns:a16="http://schemas.microsoft.com/office/drawing/2014/main" id="{60395841-6740-193B-8B2F-19D37C7CF5F8}"/>
              </a:ext>
            </a:extLst>
          </p:cNvPr>
          <p:cNvGrpSpPr>
            <a:grpSpLocks/>
          </p:cNvGrpSpPr>
          <p:nvPr/>
        </p:nvGrpSpPr>
        <p:grpSpPr bwMode="auto">
          <a:xfrm>
            <a:off x="10509250" y="93663"/>
            <a:ext cx="1719263" cy="1077913"/>
            <a:chOff x="6620" y="59"/>
            <a:chExt cx="1083" cy="679"/>
          </a:xfrm>
        </p:grpSpPr>
        <p:sp>
          <p:nvSpPr>
            <p:cNvPr id="13319" name="Line 7">
              <a:extLst>
                <a:ext uri="{FF2B5EF4-FFF2-40B4-BE49-F238E27FC236}">
                  <a16:creationId xmlns:a16="http://schemas.microsoft.com/office/drawing/2014/main" id="{DC45257C-548E-2569-BB56-6B45446B2087}"/>
                </a:ext>
              </a:extLst>
            </p:cNvPr>
            <p:cNvSpPr>
              <a:spLocks noChangeShapeType="1"/>
            </p:cNvSpPr>
            <p:nvPr/>
          </p:nvSpPr>
          <p:spPr bwMode="auto">
            <a:xfrm>
              <a:off x="6648" y="738"/>
              <a:ext cx="999"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44B458AC-E814-7C2D-2741-253332CB5A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39" cy="5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E2515884-DCBE-8B2D-9334-4DA34247902D}"/>
                </a:ext>
              </a:extLst>
            </p:cNvPr>
            <p:cNvSpPr>
              <a:spLocks noChangeArrowheads="1"/>
            </p:cNvSpPr>
            <p:nvPr/>
          </p:nvSpPr>
          <p:spPr bwMode="auto">
            <a:xfrm>
              <a:off x="7038" y="261"/>
              <a:ext cx="665"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ct val="100000"/>
                </a:lnSpc>
                <a:buClrTx/>
                <a:buFontTx/>
                <a:buNone/>
              </a:pPr>
              <a:r>
                <a:rPr lang="en-US" altLang="en-US" sz="1800" b="0" dirty="0">
                  <a:solidFill>
                    <a:srgbClr val="CC6600"/>
                  </a:solidFill>
                  <a:latin typeface="Arial Black" panose="020B0A04020102020204" pitchFamily="34" charset="0"/>
                  <a:cs typeface="DejaVu Sans" panose="020B0603030804020204" pitchFamily="34" charset="0"/>
                </a:rPr>
                <a:t>FOX-PLUS</a:t>
              </a:r>
            </a:p>
          </p:txBody>
        </p:sp>
      </p:grpSp>
    </p:spTree>
    <p:extLst>
      <p:ext uri="{BB962C8B-B14F-4D97-AF65-F5344CB8AC3E}">
        <p14:creationId xmlns:p14="http://schemas.microsoft.com/office/powerpoint/2010/main" val="358834465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additive="repl">
                                        <p:cTn id="6" dur="1" fill="hold">
                                          <p:stCondLst>
                                            <p:cond delay="0"/>
                                          </p:stCondLst>
                                        </p:cTn>
                                        <p:tgtEl>
                                          <p:spTgt spid="13316">
                                            <p:txEl>
                                              <p:pRg st="0" end="0"/>
                                            </p:txEl>
                                          </p:spTgt>
                                        </p:tgtEl>
                                        <p:attrNameLst>
                                          <p:attrName>style.visibility</p:attrName>
                                        </p:attrNameLst>
                                      </p:cBhvr>
                                      <p:to>
                                        <p:strVal val="visible"/>
                                      </p:to>
                                    </p:set>
                                    <p:anim calcmode="lin" valueType="num">
                                      <p:cBhvr additive="repl">
                                        <p:cTn id="7" dur="500" fill="hold"/>
                                        <p:tgtEl>
                                          <p:spTgt spid="13316">
                                            <p:txEl>
                                              <p:pRg st="0" end="0"/>
                                            </p:txEl>
                                          </p:spTgt>
                                        </p:tgtEl>
                                        <p:attrNameLst>
                                          <p:attrName>ppt_x</p:attrName>
                                        </p:attrNameLst>
                                      </p:cBhvr>
                                      <p:tavLst>
                                        <p:tav tm="100000">
                                          <p:val>
                                            <p:strVal val="#ppt_x"/>
                                          </p:val>
                                        </p:tav>
                                        <p:tav>
                                          <p:val>
                                            <p:strVal val="#ppt_x"/>
                                          </p:val>
                                        </p:tav>
                                      </p:tavLst>
                                    </p:anim>
                                    <p:anim calcmode="lin" valueType="num">
                                      <p:cBhvr additive="repl">
                                        <p:cTn id="8" dur="500" fill="hold"/>
                                        <p:tgtEl>
                                          <p:spTgt spid="13316">
                                            <p:txEl>
                                              <p:pRg st="0" end="0"/>
                                            </p:txEl>
                                          </p:spTgt>
                                        </p:tgtEl>
                                        <p:attrNameLst>
                                          <p:attrName>ppt_y</p:attrName>
                                        </p:attrNameLst>
                                      </p:cBhvr>
                                      <p:tavLst>
                                        <p:tav tm="100000">
                                          <p:val>
                                            <p:strVal val="1+#ppt_h/2"/>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79DD6DBC-AB3A-9BC8-FE05-F53F58DADCD3}"/>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6B006695-23A9-DAE5-5B35-35B53F0C2B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525"/>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40AD8EAE-0F12-1445-76DC-F1BC7C1E2BB1}"/>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DDFA615B-CB29-C4D1-5D66-6CD01D258A2E}"/>
              </a:ext>
            </a:extLst>
          </p:cNvPr>
          <p:cNvSpPr>
            <a:spLocks noChangeArrowheads="1"/>
          </p:cNvSpPr>
          <p:nvPr/>
        </p:nvSpPr>
        <p:spPr bwMode="auto">
          <a:xfrm>
            <a:off x="1600200" y="38258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ts val="3500"/>
              </a:lnSpc>
              <a:buClrTx/>
              <a:buFontTx/>
              <a:buNone/>
            </a:pPr>
            <a:r>
              <a:rPr lang="en-US" altLang="en-US" sz="4400" b="0" dirty="0">
                <a:solidFill>
                  <a:srgbClr val="002060"/>
                </a:solidFill>
                <a:latin typeface="Tahoma" panose="020B0604030504040204" pitchFamily="34" charset="0"/>
              </a:rPr>
              <a:t>FOX-Plus</a:t>
            </a:r>
            <a:br>
              <a:rPr lang="en-US" altLang="en-US" sz="4000" b="0" dirty="0">
                <a:solidFill>
                  <a:srgbClr val="002060"/>
                </a:solidFill>
                <a:latin typeface="Tahoma" panose="020B0604030504040204" pitchFamily="34" charset="0"/>
              </a:rPr>
            </a:br>
            <a:r>
              <a:rPr lang="en-US" altLang="en-US" sz="4000" b="0" dirty="0">
                <a:solidFill>
                  <a:srgbClr val="002060"/>
                </a:solidFill>
                <a:latin typeface="Tahoma" panose="020B0604030504040204" pitchFamily="34" charset="0"/>
              </a:rPr>
              <a:t> </a:t>
            </a:r>
            <a:r>
              <a:rPr lang="en-US" altLang="en-US" sz="3200" b="0" dirty="0">
                <a:solidFill>
                  <a:srgbClr val="002060"/>
                </a:solidFill>
                <a:latin typeface="Tahoma" panose="020B0604030504040204" pitchFamily="34" charset="0"/>
              </a:rPr>
              <a:t>Project Status Review – </a:t>
            </a:r>
            <a:r>
              <a:rPr lang="en-US" altLang="en-US" sz="3200" b="0" dirty="0">
                <a:solidFill>
                  <a:schemeClr val="accent4">
                    <a:lumMod val="95000"/>
                    <a:lumOff val="5000"/>
                  </a:schemeClr>
                </a:solidFill>
                <a:latin typeface="Tahoma" panose="020B0604030504040204" pitchFamily="34" charset="0"/>
              </a:rPr>
              <a:t>Integration &amp; Testing</a:t>
            </a:r>
          </a:p>
        </p:txBody>
      </p:sp>
      <p:sp>
        <p:nvSpPr>
          <p:cNvPr id="13317" name="Rectangle 5">
            <a:extLst>
              <a:ext uri="{FF2B5EF4-FFF2-40B4-BE49-F238E27FC236}">
                <a16:creationId xmlns:a16="http://schemas.microsoft.com/office/drawing/2014/main" id="{1CEE202C-2CF2-75D9-0004-16B84C7A2DCB}"/>
              </a:ext>
            </a:extLst>
          </p:cNvPr>
          <p:cNvSpPr>
            <a:spLocks noChangeArrowheads="1"/>
          </p:cNvSpPr>
          <p:nvPr/>
        </p:nvSpPr>
        <p:spPr bwMode="auto">
          <a:xfrm>
            <a:off x="11579225" y="6396038"/>
            <a:ext cx="55562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ct val="100000"/>
              </a:lnSpc>
              <a:buClrTx/>
              <a:buFontTx/>
              <a:buNone/>
            </a:pPr>
            <a:fld id="{2EC97BC0-F240-4E2A-967E-CB2F73FF77A2}" type="slidenum">
              <a:rPr lang="en-US" altLang="en-US" sz="1800" b="0">
                <a:solidFill>
                  <a:srgbClr val="000000"/>
                </a:solidFill>
                <a:latin typeface="Tahoma" panose="020B0604030504040204" pitchFamily="34" charset="0"/>
              </a:rPr>
              <a:t>22</a:t>
            </a:fld>
            <a:endParaRPr lang="en-US" altLang="en-US" sz="1800" b="0" dirty="0">
              <a:solidFill>
                <a:srgbClr val="000000"/>
              </a:solidFill>
              <a:latin typeface="Tahoma" panose="020B0604030504040204" pitchFamily="34" charset="0"/>
            </a:endParaRPr>
          </a:p>
        </p:txBody>
      </p:sp>
      <p:grpSp>
        <p:nvGrpSpPr>
          <p:cNvPr id="13318" name="Group 6">
            <a:extLst>
              <a:ext uri="{FF2B5EF4-FFF2-40B4-BE49-F238E27FC236}">
                <a16:creationId xmlns:a16="http://schemas.microsoft.com/office/drawing/2014/main" id="{96DDE6EB-47BE-75E3-CAC1-93B2B5989379}"/>
              </a:ext>
            </a:extLst>
          </p:cNvPr>
          <p:cNvGrpSpPr>
            <a:grpSpLocks/>
          </p:cNvGrpSpPr>
          <p:nvPr/>
        </p:nvGrpSpPr>
        <p:grpSpPr bwMode="auto">
          <a:xfrm>
            <a:off x="10509250" y="93663"/>
            <a:ext cx="1719263" cy="1077913"/>
            <a:chOff x="6620" y="59"/>
            <a:chExt cx="1083" cy="679"/>
          </a:xfrm>
        </p:grpSpPr>
        <p:sp>
          <p:nvSpPr>
            <p:cNvPr id="13319" name="Line 7">
              <a:extLst>
                <a:ext uri="{FF2B5EF4-FFF2-40B4-BE49-F238E27FC236}">
                  <a16:creationId xmlns:a16="http://schemas.microsoft.com/office/drawing/2014/main" id="{F8E5B9CD-6D16-FAE1-6FA1-EC19714F0B56}"/>
                </a:ext>
              </a:extLst>
            </p:cNvPr>
            <p:cNvSpPr>
              <a:spLocks noChangeShapeType="1"/>
            </p:cNvSpPr>
            <p:nvPr/>
          </p:nvSpPr>
          <p:spPr bwMode="auto">
            <a:xfrm>
              <a:off x="6648" y="738"/>
              <a:ext cx="999"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10B7BF40-E418-B78E-815E-02D968D6E6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39" cy="5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EAA1D802-9478-5BCD-64A9-547464225BBD}"/>
                </a:ext>
              </a:extLst>
            </p:cNvPr>
            <p:cNvSpPr>
              <a:spLocks noChangeArrowheads="1"/>
            </p:cNvSpPr>
            <p:nvPr/>
          </p:nvSpPr>
          <p:spPr bwMode="auto">
            <a:xfrm>
              <a:off x="7038" y="261"/>
              <a:ext cx="665"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ct val="100000"/>
                </a:lnSpc>
                <a:buClrTx/>
                <a:buFontTx/>
                <a:buNone/>
              </a:pPr>
              <a:r>
                <a:rPr lang="en-US" altLang="en-US" sz="1800" b="0" dirty="0">
                  <a:solidFill>
                    <a:srgbClr val="CC6600"/>
                  </a:solidFill>
                  <a:latin typeface="Arial Black" panose="020B0A04020102020204" pitchFamily="34" charset="0"/>
                  <a:cs typeface="DejaVu Sans" panose="020B0603030804020204" pitchFamily="34" charset="0"/>
                </a:rPr>
                <a:t>FOX-PLUS</a:t>
              </a:r>
            </a:p>
          </p:txBody>
        </p:sp>
      </p:grpSp>
      <p:pic>
        <p:nvPicPr>
          <p:cNvPr id="5" name="Picture 4" descr="A desk with computers and electronics&#10;&#10;AI-generated content may be incorrect.">
            <a:extLst>
              <a:ext uri="{FF2B5EF4-FFF2-40B4-BE49-F238E27FC236}">
                <a16:creationId xmlns:a16="http://schemas.microsoft.com/office/drawing/2014/main" id="{AB489CB2-929F-16A8-A613-BE9AD1AC80BB}"/>
              </a:ext>
            </a:extLst>
          </p:cNvPr>
          <p:cNvPicPr>
            <a:picLocks noChangeAspect="1"/>
          </p:cNvPicPr>
          <p:nvPr/>
        </p:nvPicPr>
        <p:blipFill>
          <a:blip r:embed="rId5">
            <a:extLst>
              <a:ext uri="{28A0092B-C50C-407E-A947-70E740481C1C}">
                <a14:useLocalDpi xmlns:a14="http://schemas.microsoft.com/office/drawing/2010/main" val="0"/>
              </a:ext>
            </a:extLst>
          </a:blip>
          <a:srcRect l="-6538" t="-1755" r="-6536" b="-16567"/>
          <a:stretch/>
        </p:blipFill>
        <p:spPr>
          <a:xfrm>
            <a:off x="1297402" y="1169988"/>
            <a:ext cx="9719054" cy="6058880"/>
          </a:xfrm>
          <a:prstGeom prst="rect">
            <a:avLst/>
          </a:prstGeom>
        </p:spPr>
      </p:pic>
      <p:sp>
        <p:nvSpPr>
          <p:cNvPr id="6" name="TextBox 5">
            <a:extLst>
              <a:ext uri="{FF2B5EF4-FFF2-40B4-BE49-F238E27FC236}">
                <a16:creationId xmlns:a16="http://schemas.microsoft.com/office/drawing/2014/main" id="{82FC1B2F-94C7-33D4-FC29-C0AE8A598804}"/>
              </a:ext>
            </a:extLst>
          </p:cNvPr>
          <p:cNvSpPr txBox="1"/>
          <p:nvPr/>
        </p:nvSpPr>
        <p:spPr>
          <a:xfrm>
            <a:off x="1366885" y="4923789"/>
            <a:ext cx="2411191" cy="264047"/>
          </a:xfrm>
          <a:prstGeom prst="rect">
            <a:avLst/>
          </a:prstGeom>
          <a:noFill/>
        </p:spPr>
        <p:txBody>
          <a:bodyPr wrap="square" rtlCol="0">
            <a:spAutoFit/>
          </a:bodyPr>
          <a:lstStyle/>
          <a:p>
            <a:r>
              <a:rPr lang="en-US" sz="1200" dirty="0">
                <a:solidFill>
                  <a:schemeClr val="accent4">
                    <a:lumMod val="95000"/>
                    <a:lumOff val="5000"/>
                  </a:schemeClr>
                </a:solidFill>
                <a:highlight>
                  <a:srgbClr val="FFFF00"/>
                </a:highlight>
              </a:rPr>
              <a:t>Fox-in-a-Box</a:t>
            </a:r>
          </a:p>
        </p:txBody>
      </p:sp>
      <p:sp>
        <p:nvSpPr>
          <p:cNvPr id="7" name="TextBox 6">
            <a:extLst>
              <a:ext uri="{FF2B5EF4-FFF2-40B4-BE49-F238E27FC236}">
                <a16:creationId xmlns:a16="http://schemas.microsoft.com/office/drawing/2014/main" id="{B8AAA8EA-FBDE-10E5-02E6-32453ECC9289}"/>
              </a:ext>
            </a:extLst>
          </p:cNvPr>
          <p:cNvSpPr txBox="1"/>
          <p:nvPr/>
        </p:nvSpPr>
        <p:spPr>
          <a:xfrm>
            <a:off x="4191794" y="5187836"/>
            <a:ext cx="1204176" cy="264047"/>
          </a:xfrm>
          <a:prstGeom prst="rect">
            <a:avLst/>
          </a:prstGeom>
          <a:noFill/>
        </p:spPr>
        <p:txBody>
          <a:bodyPr wrap="none" rtlCol="0">
            <a:spAutoFit/>
          </a:bodyPr>
          <a:lstStyle/>
          <a:p>
            <a:r>
              <a:rPr lang="en-US" sz="1200" dirty="0">
                <a:solidFill>
                  <a:schemeClr val="accent4">
                    <a:lumMod val="95000"/>
                    <a:lumOff val="5000"/>
                  </a:schemeClr>
                </a:solidFill>
                <a:highlight>
                  <a:srgbClr val="FFFF00"/>
                </a:highlight>
              </a:rPr>
              <a:t>Power Supply</a:t>
            </a:r>
          </a:p>
        </p:txBody>
      </p:sp>
      <p:sp>
        <p:nvSpPr>
          <p:cNvPr id="8" name="TextBox 7">
            <a:extLst>
              <a:ext uri="{FF2B5EF4-FFF2-40B4-BE49-F238E27FC236}">
                <a16:creationId xmlns:a16="http://schemas.microsoft.com/office/drawing/2014/main" id="{2C877BE6-95B8-61B8-B36E-3BEDD31304F5}"/>
              </a:ext>
            </a:extLst>
          </p:cNvPr>
          <p:cNvSpPr txBox="1"/>
          <p:nvPr/>
        </p:nvSpPr>
        <p:spPr>
          <a:xfrm>
            <a:off x="5429758" y="5701088"/>
            <a:ext cx="543739" cy="264047"/>
          </a:xfrm>
          <a:prstGeom prst="rect">
            <a:avLst/>
          </a:prstGeom>
          <a:noFill/>
        </p:spPr>
        <p:txBody>
          <a:bodyPr wrap="none" rtlCol="0">
            <a:spAutoFit/>
          </a:bodyPr>
          <a:lstStyle/>
          <a:p>
            <a:r>
              <a:rPr lang="en-US" sz="1200" dirty="0" err="1">
                <a:solidFill>
                  <a:schemeClr val="accent4">
                    <a:lumMod val="95000"/>
                    <a:lumOff val="5000"/>
                  </a:schemeClr>
                </a:solidFill>
                <a:highlight>
                  <a:srgbClr val="FFFF00"/>
                </a:highlight>
              </a:rPr>
              <a:t>AntS</a:t>
            </a:r>
            <a:endParaRPr lang="en-US" sz="1200" dirty="0">
              <a:solidFill>
                <a:schemeClr val="accent4">
                  <a:lumMod val="95000"/>
                  <a:lumOff val="5000"/>
                </a:schemeClr>
              </a:solidFill>
              <a:highlight>
                <a:srgbClr val="FFFF00"/>
              </a:highlight>
            </a:endParaRPr>
          </a:p>
        </p:txBody>
      </p:sp>
      <p:sp>
        <p:nvSpPr>
          <p:cNvPr id="9" name="TextBox 8">
            <a:extLst>
              <a:ext uri="{FF2B5EF4-FFF2-40B4-BE49-F238E27FC236}">
                <a16:creationId xmlns:a16="http://schemas.microsoft.com/office/drawing/2014/main" id="{A24E08DC-2A41-50C7-B9A5-2501719F241D}"/>
              </a:ext>
            </a:extLst>
          </p:cNvPr>
          <p:cNvSpPr txBox="1"/>
          <p:nvPr/>
        </p:nvSpPr>
        <p:spPr>
          <a:xfrm>
            <a:off x="6858794" y="6000486"/>
            <a:ext cx="612668" cy="264047"/>
          </a:xfrm>
          <a:prstGeom prst="rect">
            <a:avLst/>
          </a:prstGeom>
          <a:noFill/>
        </p:spPr>
        <p:txBody>
          <a:bodyPr wrap="none" rtlCol="0">
            <a:spAutoFit/>
          </a:bodyPr>
          <a:lstStyle/>
          <a:p>
            <a:r>
              <a:rPr lang="en-US" sz="1200" dirty="0">
                <a:solidFill>
                  <a:schemeClr val="accent4">
                    <a:lumMod val="95000"/>
                    <a:lumOff val="5000"/>
                  </a:schemeClr>
                </a:solidFill>
                <a:highlight>
                  <a:srgbClr val="FFFF00"/>
                </a:highlight>
              </a:rPr>
              <a:t>EGSE</a:t>
            </a:r>
          </a:p>
        </p:txBody>
      </p:sp>
      <p:sp>
        <p:nvSpPr>
          <p:cNvPr id="10" name="TextBox 9">
            <a:extLst>
              <a:ext uri="{FF2B5EF4-FFF2-40B4-BE49-F238E27FC236}">
                <a16:creationId xmlns:a16="http://schemas.microsoft.com/office/drawing/2014/main" id="{B7CF567A-47CF-DE88-0781-A7152EDDE07C}"/>
              </a:ext>
            </a:extLst>
          </p:cNvPr>
          <p:cNvSpPr txBox="1"/>
          <p:nvPr/>
        </p:nvSpPr>
        <p:spPr>
          <a:xfrm>
            <a:off x="6944555" y="5319859"/>
            <a:ext cx="441146" cy="264047"/>
          </a:xfrm>
          <a:prstGeom prst="rect">
            <a:avLst/>
          </a:prstGeom>
          <a:noFill/>
        </p:spPr>
        <p:txBody>
          <a:bodyPr wrap="none" rtlCol="0">
            <a:spAutoFit/>
          </a:bodyPr>
          <a:lstStyle/>
          <a:p>
            <a:r>
              <a:rPr lang="en-US" sz="1200" dirty="0">
                <a:solidFill>
                  <a:schemeClr val="accent4">
                    <a:lumMod val="95000"/>
                    <a:lumOff val="5000"/>
                  </a:schemeClr>
                </a:solidFill>
                <a:highlight>
                  <a:srgbClr val="FFFF00"/>
                </a:highlight>
              </a:rPr>
              <a:t>PIU</a:t>
            </a:r>
          </a:p>
        </p:txBody>
      </p:sp>
      <p:sp>
        <p:nvSpPr>
          <p:cNvPr id="11" name="TextBox 10">
            <a:extLst>
              <a:ext uri="{FF2B5EF4-FFF2-40B4-BE49-F238E27FC236}">
                <a16:creationId xmlns:a16="http://schemas.microsoft.com/office/drawing/2014/main" id="{7B35C8B9-12D1-98A3-AF8E-01EC3C59C4AF}"/>
              </a:ext>
            </a:extLst>
          </p:cNvPr>
          <p:cNvSpPr txBox="1"/>
          <p:nvPr/>
        </p:nvSpPr>
        <p:spPr>
          <a:xfrm>
            <a:off x="7151942" y="4925113"/>
            <a:ext cx="490647" cy="264047"/>
          </a:xfrm>
          <a:prstGeom prst="rect">
            <a:avLst/>
          </a:prstGeom>
          <a:noFill/>
        </p:spPr>
        <p:txBody>
          <a:bodyPr wrap="none" rtlCol="0">
            <a:spAutoFit/>
          </a:bodyPr>
          <a:lstStyle/>
          <a:p>
            <a:r>
              <a:rPr lang="en-US" sz="1200" dirty="0">
                <a:solidFill>
                  <a:schemeClr val="accent4">
                    <a:lumMod val="95000"/>
                    <a:lumOff val="5000"/>
                  </a:schemeClr>
                </a:solidFill>
                <a:highlight>
                  <a:srgbClr val="FFFF00"/>
                </a:highlight>
              </a:rPr>
              <a:t>LTM</a:t>
            </a:r>
          </a:p>
        </p:txBody>
      </p:sp>
      <p:sp>
        <p:nvSpPr>
          <p:cNvPr id="12" name="TextBox 11">
            <a:extLst>
              <a:ext uri="{FF2B5EF4-FFF2-40B4-BE49-F238E27FC236}">
                <a16:creationId xmlns:a16="http://schemas.microsoft.com/office/drawing/2014/main" id="{95EB90A2-0C45-4ADD-C1F9-59AC85431E05}"/>
              </a:ext>
            </a:extLst>
          </p:cNvPr>
          <p:cNvSpPr txBox="1"/>
          <p:nvPr/>
        </p:nvSpPr>
        <p:spPr>
          <a:xfrm>
            <a:off x="8250352" y="5319859"/>
            <a:ext cx="865502" cy="435760"/>
          </a:xfrm>
          <a:prstGeom prst="rect">
            <a:avLst/>
          </a:prstGeom>
          <a:noFill/>
        </p:spPr>
        <p:txBody>
          <a:bodyPr wrap="square" rtlCol="0">
            <a:spAutoFit/>
          </a:bodyPr>
          <a:lstStyle/>
          <a:p>
            <a:r>
              <a:rPr lang="en-US" sz="1200" dirty="0">
                <a:solidFill>
                  <a:schemeClr val="accent4">
                    <a:lumMod val="95000"/>
                    <a:lumOff val="5000"/>
                  </a:schemeClr>
                </a:solidFill>
                <a:highlight>
                  <a:srgbClr val="FFFF00"/>
                </a:highlight>
              </a:rPr>
              <a:t>Logic Analyzer</a:t>
            </a:r>
          </a:p>
        </p:txBody>
      </p:sp>
      <p:sp>
        <p:nvSpPr>
          <p:cNvPr id="13" name="TextBox 12">
            <a:extLst>
              <a:ext uri="{FF2B5EF4-FFF2-40B4-BE49-F238E27FC236}">
                <a16:creationId xmlns:a16="http://schemas.microsoft.com/office/drawing/2014/main" id="{626AA55A-1E5B-2565-8AB7-871516C0C963}"/>
              </a:ext>
            </a:extLst>
          </p:cNvPr>
          <p:cNvSpPr txBox="1"/>
          <p:nvPr/>
        </p:nvSpPr>
        <p:spPr>
          <a:xfrm>
            <a:off x="9525794" y="5021102"/>
            <a:ext cx="397865" cy="264047"/>
          </a:xfrm>
          <a:prstGeom prst="rect">
            <a:avLst/>
          </a:prstGeom>
          <a:noFill/>
        </p:spPr>
        <p:txBody>
          <a:bodyPr wrap="none" rtlCol="0">
            <a:spAutoFit/>
          </a:bodyPr>
          <a:lstStyle/>
          <a:p>
            <a:r>
              <a:rPr lang="en-US" sz="1200" dirty="0">
                <a:solidFill>
                  <a:schemeClr val="accent4">
                    <a:lumMod val="95000"/>
                    <a:lumOff val="5000"/>
                  </a:schemeClr>
                </a:solidFill>
                <a:highlight>
                  <a:srgbClr val="FFFF00"/>
                </a:highlight>
              </a:rPr>
              <a:t>PC</a:t>
            </a:r>
          </a:p>
        </p:txBody>
      </p:sp>
    </p:spTree>
    <p:extLst>
      <p:ext uri="{BB962C8B-B14F-4D97-AF65-F5344CB8AC3E}">
        <p14:creationId xmlns:p14="http://schemas.microsoft.com/office/powerpoint/2010/main" val="3115651346"/>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D4C8AD03-D430-32E1-D5BE-BE0EB21FF812}"/>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4D5EFA96-B147-A839-8548-323B14E5A6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525"/>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DF3DD353-4B8C-5D90-659E-6A1406A5B077}"/>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95B01ACD-07EE-EC83-3F53-1FBDF9C02B23}"/>
              </a:ext>
            </a:extLst>
          </p:cNvPr>
          <p:cNvSpPr>
            <a:spLocks noChangeArrowheads="1"/>
          </p:cNvSpPr>
          <p:nvPr/>
        </p:nvSpPr>
        <p:spPr bwMode="auto">
          <a:xfrm>
            <a:off x="1600200" y="38258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ts val="3500"/>
              </a:lnSpc>
              <a:buClrTx/>
              <a:buFontTx/>
              <a:buNone/>
            </a:pPr>
            <a:r>
              <a:rPr lang="en-US" altLang="en-US" sz="4400" b="0" dirty="0">
                <a:solidFill>
                  <a:srgbClr val="002060"/>
                </a:solidFill>
                <a:latin typeface="Tahoma" panose="020B0604030504040204" pitchFamily="34" charset="0"/>
              </a:rPr>
              <a:t>FOX-Plus</a:t>
            </a:r>
            <a:br>
              <a:rPr lang="en-US" altLang="en-US" sz="4000" b="0" dirty="0">
                <a:solidFill>
                  <a:srgbClr val="002060"/>
                </a:solidFill>
                <a:latin typeface="Tahoma" panose="020B0604030504040204" pitchFamily="34" charset="0"/>
              </a:rPr>
            </a:br>
            <a:r>
              <a:rPr lang="en-US" altLang="en-US" sz="4000" b="0" dirty="0">
                <a:solidFill>
                  <a:srgbClr val="002060"/>
                </a:solidFill>
                <a:latin typeface="Tahoma" panose="020B0604030504040204" pitchFamily="34" charset="0"/>
              </a:rPr>
              <a:t> </a:t>
            </a:r>
            <a:r>
              <a:rPr lang="en-US" altLang="en-US" sz="3200" b="0" dirty="0">
                <a:solidFill>
                  <a:srgbClr val="002060"/>
                </a:solidFill>
                <a:latin typeface="Tahoma" panose="020B0604030504040204" pitchFamily="34" charset="0"/>
              </a:rPr>
              <a:t>Project Status Review</a:t>
            </a:r>
          </a:p>
        </p:txBody>
      </p:sp>
      <p:sp>
        <p:nvSpPr>
          <p:cNvPr id="13316" name="Rectangle 4">
            <a:extLst>
              <a:ext uri="{FF2B5EF4-FFF2-40B4-BE49-F238E27FC236}">
                <a16:creationId xmlns:a16="http://schemas.microsoft.com/office/drawing/2014/main" id="{2DCE45EA-F2BF-1C86-BE70-521F7F26F820}"/>
              </a:ext>
            </a:extLst>
          </p:cNvPr>
          <p:cNvSpPr>
            <a:spLocks noChangeArrowheads="1"/>
          </p:cNvSpPr>
          <p:nvPr/>
        </p:nvSpPr>
        <p:spPr bwMode="auto">
          <a:xfrm>
            <a:off x="457200" y="1382713"/>
            <a:ext cx="10817225" cy="6490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9pPr>
          </a:lstStyle>
          <a:p>
            <a:pPr algn="l" hangingPunct="1">
              <a:lnSpc>
                <a:spcPts val="2500"/>
              </a:lnSpc>
              <a:buClrTx/>
              <a:buFontTx/>
              <a:buNone/>
            </a:pPr>
            <a:r>
              <a:rPr lang="en-US" altLang="en-US" sz="2400" b="0" dirty="0">
                <a:solidFill>
                  <a:schemeClr val="tx1"/>
                </a:solidFill>
                <a:latin typeface="Arial Black" panose="020B0A04020102020204" pitchFamily="34" charset="0"/>
              </a:rPr>
              <a:t>System Integration &amp; Testing – </a:t>
            </a:r>
            <a:r>
              <a:rPr lang="en-US" altLang="en-US" sz="2400" b="0" dirty="0" err="1">
                <a:solidFill>
                  <a:schemeClr val="tx1"/>
                </a:solidFill>
                <a:latin typeface="Arial Black" panose="020B0A04020102020204" pitchFamily="34" charset="0"/>
              </a:rPr>
              <a:t>ISISpace</a:t>
            </a:r>
            <a:r>
              <a:rPr lang="en-US" altLang="en-US" sz="2400" b="0" dirty="0">
                <a:solidFill>
                  <a:schemeClr val="tx1"/>
                </a:solidFill>
                <a:latin typeface="Arial Black" panose="020B0A04020102020204" pitchFamily="34" charset="0"/>
              </a:rPr>
              <a:t> EPS Components</a:t>
            </a:r>
          </a:p>
          <a:p>
            <a:pPr algn="l" hangingPunct="1">
              <a:lnSpc>
                <a:spcPts val="2500"/>
              </a:lnSpc>
              <a:buClrTx/>
              <a:buFontTx/>
              <a:buNone/>
            </a:pPr>
            <a:endParaRPr lang="en-US" altLang="en-US" sz="2600" b="0" dirty="0">
              <a:latin typeface="Arial Black" panose="020B0A04020102020204" pitchFamily="34" charset="0"/>
            </a:endParaRPr>
          </a:p>
          <a:p>
            <a:pPr algn="l" hangingPunct="1">
              <a:lnSpc>
                <a:spcPts val="2500"/>
              </a:lnSpc>
              <a:buClrTx/>
              <a:buFontTx/>
              <a:buNone/>
            </a:pPr>
            <a:r>
              <a:rPr lang="en-US" altLang="en-US" sz="2400" dirty="0">
                <a:solidFill>
                  <a:srgbClr val="002060"/>
                </a:solidFill>
                <a:latin typeface="Arial Black" panose="020B0A04020102020204" pitchFamily="34" charset="0"/>
              </a:rPr>
              <a:t>Electrical Ground Support Equipment (EGSE) module</a:t>
            </a:r>
          </a:p>
          <a:p>
            <a:pPr algn="l" hangingPunct="1">
              <a:lnSpc>
                <a:spcPts val="2500"/>
              </a:lnSpc>
              <a:buClrTx/>
            </a:pPr>
            <a:endParaRPr lang="en-US" altLang="en-US" sz="2400" dirty="0">
              <a:solidFill>
                <a:srgbClr val="002060"/>
              </a:solidFill>
              <a:latin typeface="Arial Black" panose="020B0A04020102020204" pitchFamily="34" charset="0"/>
            </a:endParaRPr>
          </a:p>
          <a:p>
            <a:pPr algn="l" hangingPunct="1">
              <a:lnSpc>
                <a:spcPts val="2500"/>
              </a:lnSpc>
              <a:buClrTx/>
            </a:pPr>
            <a:r>
              <a:rPr lang="en-US" altLang="en-US" sz="2400" dirty="0">
                <a:solidFill>
                  <a:srgbClr val="002060"/>
                </a:solidFill>
                <a:latin typeface="Arial Black" panose="020B0A04020102020204" pitchFamily="34" charset="0"/>
              </a:rPr>
              <a:t> - The EGSE is used to switch between bench power supply and batteries to the ISIS Power Integrated Unit (PIU)</a:t>
            </a:r>
          </a:p>
          <a:p>
            <a:pPr algn="l" hangingPunct="1">
              <a:lnSpc>
                <a:spcPts val="2500"/>
              </a:lnSpc>
              <a:buClrTx/>
              <a:buFontTx/>
              <a:buNone/>
            </a:pPr>
            <a:endParaRPr lang="en-US" altLang="en-US" sz="2400" dirty="0">
              <a:solidFill>
                <a:srgbClr val="002060"/>
              </a:solidFill>
              <a:latin typeface="Arial Black" panose="020B0A04020102020204" pitchFamily="34" charset="0"/>
            </a:endParaRPr>
          </a:p>
          <a:p>
            <a:pPr algn="l" hangingPunct="1">
              <a:lnSpc>
                <a:spcPts val="2500"/>
              </a:lnSpc>
              <a:buClrTx/>
            </a:pPr>
            <a:r>
              <a:rPr lang="en-US" altLang="en-US" sz="2400" dirty="0">
                <a:solidFill>
                  <a:schemeClr val="accent4">
                    <a:lumMod val="95000"/>
                    <a:lumOff val="5000"/>
                  </a:schemeClr>
                </a:solidFill>
                <a:latin typeface="Arial Black" panose="020B0A04020102020204" pitchFamily="34" charset="0"/>
              </a:rPr>
              <a:t>PSR#1 Status</a:t>
            </a:r>
            <a:r>
              <a:rPr lang="en-US" altLang="en-US" sz="2400" b="0" dirty="0">
                <a:solidFill>
                  <a:schemeClr val="accent4">
                    <a:lumMod val="95000"/>
                    <a:lumOff val="5000"/>
                  </a:schemeClr>
                </a:solidFill>
                <a:latin typeface="Arial Black" panose="020B0A04020102020204" pitchFamily="34" charset="0"/>
              </a:rPr>
              <a:t>: </a:t>
            </a:r>
            <a:r>
              <a:rPr lang="en-US" altLang="en-US" sz="2000" b="0" i="1" dirty="0">
                <a:solidFill>
                  <a:srgbClr val="002060"/>
                </a:solidFill>
                <a:latin typeface="Arial Black" panose="020B0A04020102020204" pitchFamily="34" charset="0"/>
              </a:rPr>
              <a:t>this unit has not been interconnected to the Fox-Plus IHU as yet. It cannot be connected to the LIHU due to pins being used contrary to the CSKB “standard”. The I2C software interface has not been tested as it is not yet available</a:t>
            </a:r>
            <a:endParaRPr lang="en-US" altLang="en-US" sz="2400" b="0" i="1" dirty="0">
              <a:solidFill>
                <a:srgbClr val="002060"/>
              </a:solidFill>
              <a:latin typeface="Arial Black" panose="020B0A04020102020204" pitchFamily="34" charset="0"/>
            </a:endParaRPr>
          </a:p>
          <a:p>
            <a:pPr algn="l" hangingPunct="1">
              <a:lnSpc>
                <a:spcPts val="2500"/>
              </a:lnSpc>
              <a:buClrTx/>
              <a:buFontTx/>
              <a:buNone/>
            </a:pPr>
            <a:endParaRPr lang="en-US" altLang="en-US" sz="2400" dirty="0">
              <a:solidFill>
                <a:srgbClr val="002060"/>
              </a:solidFill>
              <a:latin typeface="Arial Black" panose="020B0A04020102020204" pitchFamily="34" charset="0"/>
            </a:endParaRPr>
          </a:p>
          <a:p>
            <a:pPr marL="342900" indent="-342900" algn="l" hangingPunct="1">
              <a:lnSpc>
                <a:spcPts val="2500"/>
              </a:lnSpc>
              <a:buClrTx/>
              <a:buFontTx/>
              <a:buChar char="-"/>
            </a:pPr>
            <a:endParaRPr lang="en-US" altLang="en-US" sz="2000" dirty="0">
              <a:solidFill>
                <a:srgbClr val="002060"/>
              </a:solidFill>
              <a:latin typeface="Arial Black" panose="020B0A04020102020204" pitchFamily="34" charset="0"/>
            </a:endParaRPr>
          </a:p>
          <a:p>
            <a:pPr marL="342900" indent="-342900" algn="l" hangingPunct="1">
              <a:lnSpc>
                <a:spcPts val="2500"/>
              </a:lnSpc>
              <a:buClrTx/>
              <a:buFontTx/>
              <a:buChar char="-"/>
            </a:pPr>
            <a:endParaRPr lang="en-US" altLang="en-US" sz="2000" dirty="0">
              <a:solidFill>
                <a:srgbClr val="002060"/>
              </a:solidFill>
              <a:latin typeface="Arial Black" panose="020B0A04020102020204" pitchFamily="34" charset="0"/>
            </a:endParaRPr>
          </a:p>
          <a:p>
            <a:pPr algn="l" hangingPunct="1">
              <a:lnSpc>
                <a:spcPts val="2500"/>
              </a:lnSpc>
              <a:buClrTx/>
              <a:buFontTx/>
              <a:buNone/>
            </a:pPr>
            <a:endParaRPr lang="en-US" altLang="en-US" sz="2000" dirty="0">
              <a:solidFill>
                <a:srgbClr val="002060"/>
              </a:solidFill>
              <a:latin typeface="Arial Black" panose="020B0A04020102020204" pitchFamily="34" charset="0"/>
            </a:endParaRPr>
          </a:p>
          <a:p>
            <a:pPr algn="l" hangingPunct="1">
              <a:lnSpc>
                <a:spcPts val="2500"/>
              </a:lnSpc>
              <a:buClrTx/>
              <a:buFontTx/>
              <a:buNone/>
            </a:pPr>
            <a:r>
              <a:rPr lang="en-US" altLang="en-US" sz="2000" dirty="0">
                <a:solidFill>
                  <a:srgbClr val="002060"/>
                </a:solidFill>
                <a:latin typeface="Arial Black" panose="020B0A04020102020204" pitchFamily="34" charset="0"/>
              </a:rPr>
              <a:t> </a:t>
            </a:r>
          </a:p>
          <a:p>
            <a:pPr algn="l" hangingPunct="1">
              <a:lnSpc>
                <a:spcPts val="2500"/>
              </a:lnSpc>
              <a:buClrTx/>
              <a:buFontTx/>
              <a:buNone/>
            </a:pPr>
            <a:endParaRPr lang="en-US" altLang="en-US" sz="2600" dirty="0">
              <a:solidFill>
                <a:srgbClr val="002060"/>
              </a:solidFill>
              <a:latin typeface="Arial Black" panose="020B0A04020102020204" pitchFamily="34" charset="0"/>
            </a:endParaRPr>
          </a:p>
          <a:p>
            <a:pPr algn="l" hangingPunct="1">
              <a:lnSpc>
                <a:spcPts val="2500"/>
              </a:lnSpc>
              <a:buClrTx/>
              <a:buFontTx/>
              <a:buNone/>
            </a:pPr>
            <a:r>
              <a:rPr lang="en-US" altLang="en-US" sz="2000" b="0" dirty="0">
                <a:latin typeface="Arial Black" panose="020B0A04020102020204" pitchFamily="34" charset="0"/>
              </a:rPr>
              <a:t> </a:t>
            </a:r>
          </a:p>
          <a:p>
            <a:pPr algn="l" hangingPunct="1">
              <a:lnSpc>
                <a:spcPts val="2500"/>
              </a:lnSpc>
              <a:buClrTx/>
              <a:buFontTx/>
              <a:buNone/>
            </a:pPr>
            <a:endParaRPr lang="en-US" altLang="en-US" sz="2000" b="0" dirty="0">
              <a:latin typeface="Arial Black" panose="020B0A04020102020204" pitchFamily="34" charset="0"/>
            </a:endParaRPr>
          </a:p>
          <a:p>
            <a:pPr algn="l" hangingPunct="1">
              <a:lnSpc>
                <a:spcPts val="2500"/>
              </a:lnSpc>
              <a:buClrTx/>
              <a:buFontTx/>
              <a:buNone/>
            </a:pPr>
            <a:r>
              <a:rPr lang="en-US" altLang="en-US" sz="2000" b="0" dirty="0">
                <a:solidFill>
                  <a:srgbClr val="CC6600"/>
                </a:solidFill>
                <a:latin typeface="Arial Black" panose="020B0A04020102020204" pitchFamily="34" charset="0"/>
              </a:rPr>
              <a:t>     </a:t>
            </a:r>
          </a:p>
        </p:txBody>
      </p:sp>
      <p:sp>
        <p:nvSpPr>
          <p:cNvPr id="13317" name="Rectangle 5">
            <a:extLst>
              <a:ext uri="{FF2B5EF4-FFF2-40B4-BE49-F238E27FC236}">
                <a16:creationId xmlns:a16="http://schemas.microsoft.com/office/drawing/2014/main" id="{AA675523-7DFB-E3C2-7E9E-D2F8BEE3B0A9}"/>
              </a:ext>
            </a:extLst>
          </p:cNvPr>
          <p:cNvSpPr>
            <a:spLocks noChangeArrowheads="1"/>
          </p:cNvSpPr>
          <p:nvPr/>
        </p:nvSpPr>
        <p:spPr bwMode="auto">
          <a:xfrm>
            <a:off x="11579225" y="6396038"/>
            <a:ext cx="55562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ct val="100000"/>
              </a:lnSpc>
              <a:buClrTx/>
              <a:buFontTx/>
              <a:buNone/>
            </a:pPr>
            <a:fld id="{56D974B2-A0B8-4700-8BF9-6277765E47A2}" type="slidenum">
              <a:rPr lang="en-US" altLang="en-US" sz="1800" b="0" smtClean="0">
                <a:solidFill>
                  <a:srgbClr val="000000"/>
                </a:solidFill>
                <a:latin typeface="Tahoma" panose="020B0604030504040204" pitchFamily="34" charset="0"/>
              </a:rPr>
              <a:t>23</a:t>
            </a:fld>
            <a:endParaRPr lang="en-US" altLang="en-US" sz="1800" b="0" dirty="0">
              <a:solidFill>
                <a:srgbClr val="000000"/>
              </a:solidFill>
              <a:latin typeface="Tahoma" panose="020B0604030504040204" pitchFamily="34" charset="0"/>
            </a:endParaRPr>
          </a:p>
        </p:txBody>
      </p:sp>
      <p:grpSp>
        <p:nvGrpSpPr>
          <p:cNvPr id="13318" name="Group 6">
            <a:extLst>
              <a:ext uri="{FF2B5EF4-FFF2-40B4-BE49-F238E27FC236}">
                <a16:creationId xmlns:a16="http://schemas.microsoft.com/office/drawing/2014/main" id="{998B06F5-B133-BC10-0926-36CEF98984E7}"/>
              </a:ext>
            </a:extLst>
          </p:cNvPr>
          <p:cNvGrpSpPr>
            <a:grpSpLocks/>
          </p:cNvGrpSpPr>
          <p:nvPr/>
        </p:nvGrpSpPr>
        <p:grpSpPr bwMode="auto">
          <a:xfrm>
            <a:off x="10509250" y="93663"/>
            <a:ext cx="1719263" cy="1077913"/>
            <a:chOff x="6620" y="59"/>
            <a:chExt cx="1083" cy="679"/>
          </a:xfrm>
        </p:grpSpPr>
        <p:sp>
          <p:nvSpPr>
            <p:cNvPr id="13319" name="Line 7">
              <a:extLst>
                <a:ext uri="{FF2B5EF4-FFF2-40B4-BE49-F238E27FC236}">
                  <a16:creationId xmlns:a16="http://schemas.microsoft.com/office/drawing/2014/main" id="{CF2E7E26-D156-AFF6-DD80-0BFE82CC3446}"/>
                </a:ext>
              </a:extLst>
            </p:cNvPr>
            <p:cNvSpPr>
              <a:spLocks noChangeShapeType="1"/>
            </p:cNvSpPr>
            <p:nvPr/>
          </p:nvSpPr>
          <p:spPr bwMode="auto">
            <a:xfrm>
              <a:off x="6648" y="738"/>
              <a:ext cx="999"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2ADF8770-57E2-5BC6-9E18-BC549E8BF3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39" cy="5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2BCE11D1-9E6A-DB42-1022-92A836D1B2CA}"/>
                </a:ext>
              </a:extLst>
            </p:cNvPr>
            <p:cNvSpPr>
              <a:spLocks noChangeArrowheads="1"/>
            </p:cNvSpPr>
            <p:nvPr/>
          </p:nvSpPr>
          <p:spPr bwMode="auto">
            <a:xfrm>
              <a:off x="7038" y="261"/>
              <a:ext cx="665"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ct val="100000"/>
                </a:lnSpc>
                <a:buClrTx/>
                <a:buFontTx/>
                <a:buNone/>
              </a:pPr>
              <a:r>
                <a:rPr lang="en-US" altLang="en-US" sz="1800" b="0" dirty="0">
                  <a:solidFill>
                    <a:srgbClr val="CC6600"/>
                  </a:solidFill>
                  <a:latin typeface="Arial Black" panose="020B0A04020102020204" pitchFamily="34" charset="0"/>
                  <a:cs typeface="DejaVu Sans" panose="020B0603030804020204" pitchFamily="34" charset="0"/>
                </a:rPr>
                <a:t>FOX-PLUS</a:t>
              </a:r>
            </a:p>
          </p:txBody>
        </p:sp>
      </p:grpSp>
    </p:spTree>
    <p:extLst>
      <p:ext uri="{BB962C8B-B14F-4D97-AF65-F5344CB8AC3E}">
        <p14:creationId xmlns:p14="http://schemas.microsoft.com/office/powerpoint/2010/main" val="2614670739"/>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additive="repl">
                                        <p:cTn id="6" dur="1" fill="hold">
                                          <p:stCondLst>
                                            <p:cond delay="0"/>
                                          </p:stCondLst>
                                        </p:cTn>
                                        <p:tgtEl>
                                          <p:spTgt spid="13316">
                                            <p:txEl>
                                              <p:pRg st="0" end="0"/>
                                            </p:txEl>
                                          </p:spTgt>
                                        </p:tgtEl>
                                        <p:attrNameLst>
                                          <p:attrName>style.visibility</p:attrName>
                                        </p:attrNameLst>
                                      </p:cBhvr>
                                      <p:to>
                                        <p:strVal val="visible"/>
                                      </p:to>
                                    </p:set>
                                    <p:anim calcmode="lin" valueType="num">
                                      <p:cBhvr additive="repl">
                                        <p:cTn id="7" dur="500" fill="hold"/>
                                        <p:tgtEl>
                                          <p:spTgt spid="13316">
                                            <p:txEl>
                                              <p:pRg st="0" end="0"/>
                                            </p:txEl>
                                          </p:spTgt>
                                        </p:tgtEl>
                                        <p:attrNameLst>
                                          <p:attrName>ppt_x</p:attrName>
                                        </p:attrNameLst>
                                      </p:cBhvr>
                                      <p:tavLst>
                                        <p:tav tm="100000">
                                          <p:val>
                                            <p:strVal val="#ppt_x"/>
                                          </p:val>
                                        </p:tav>
                                        <p:tav>
                                          <p:val>
                                            <p:strVal val="#ppt_x"/>
                                          </p:val>
                                        </p:tav>
                                      </p:tavLst>
                                    </p:anim>
                                    <p:anim calcmode="lin" valueType="num">
                                      <p:cBhvr additive="repl">
                                        <p:cTn id="8" dur="500" fill="hold"/>
                                        <p:tgtEl>
                                          <p:spTgt spid="13316">
                                            <p:txEl>
                                              <p:pRg st="0" end="0"/>
                                            </p:txEl>
                                          </p:spTgt>
                                        </p:tgtEl>
                                        <p:attrNameLst>
                                          <p:attrName>ppt_y</p:attrName>
                                        </p:attrNameLst>
                                      </p:cBhvr>
                                      <p:tavLst>
                                        <p:tav tm="100000">
                                          <p:val>
                                            <p:strVal val="1+#ppt_h/2"/>
                                          </p:val>
                                        </p:tav>
                                        <p:tav>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additive="repl">
                                        <p:cTn id="12" dur="1" fill="hold">
                                          <p:stCondLst>
                                            <p:cond delay="0"/>
                                          </p:stCondLst>
                                        </p:cTn>
                                        <p:tgtEl>
                                          <p:spTgt spid="13316">
                                            <p:txEl>
                                              <p:pRg st="2" end="2"/>
                                            </p:txEl>
                                          </p:spTgt>
                                        </p:tgtEl>
                                        <p:attrNameLst>
                                          <p:attrName>style.visibility</p:attrName>
                                        </p:attrNameLst>
                                      </p:cBhvr>
                                      <p:to>
                                        <p:strVal val="visible"/>
                                      </p:to>
                                    </p:set>
                                    <p:anim calcmode="lin" valueType="num">
                                      <p:cBhvr additive="repl">
                                        <p:cTn id="13" dur="500" fill="hold"/>
                                        <p:tgtEl>
                                          <p:spTgt spid="13316">
                                            <p:txEl>
                                              <p:pRg st="2" end="2"/>
                                            </p:txEl>
                                          </p:spTgt>
                                        </p:tgtEl>
                                        <p:attrNameLst>
                                          <p:attrName>ppt_x</p:attrName>
                                        </p:attrNameLst>
                                      </p:cBhvr>
                                      <p:tavLst>
                                        <p:tav tm="100000">
                                          <p:val>
                                            <p:strVal val="#ppt_x"/>
                                          </p:val>
                                        </p:tav>
                                        <p:tav>
                                          <p:val>
                                            <p:strVal val="#ppt_x"/>
                                          </p:val>
                                        </p:tav>
                                      </p:tavLst>
                                    </p:anim>
                                    <p:anim calcmode="lin" valueType="num">
                                      <p:cBhvr additive="repl">
                                        <p:cTn id="14" dur="500" fill="hold"/>
                                        <p:tgtEl>
                                          <p:spTgt spid="13316">
                                            <p:txEl>
                                              <p:pRg st="2" end="2"/>
                                            </p:txEl>
                                          </p:spTgt>
                                        </p:tgtEl>
                                        <p:attrNameLst>
                                          <p:attrName>ppt_y</p:attrName>
                                        </p:attrNameLst>
                                      </p:cBhvr>
                                      <p:tavLst>
                                        <p:tav tm="100000">
                                          <p:val>
                                            <p:strVal val="1+#ppt_h/2"/>
                                          </p:val>
                                        </p:tav>
                                        <p:tav>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additive="repl">
                                        <p:cTn id="18" dur="1" fill="hold">
                                          <p:stCondLst>
                                            <p:cond delay="0"/>
                                          </p:stCondLst>
                                        </p:cTn>
                                        <p:tgtEl>
                                          <p:spTgt spid="13316">
                                            <p:txEl>
                                              <p:pRg st="4" end="4"/>
                                            </p:txEl>
                                          </p:spTgt>
                                        </p:tgtEl>
                                        <p:attrNameLst>
                                          <p:attrName>style.visibility</p:attrName>
                                        </p:attrNameLst>
                                      </p:cBhvr>
                                      <p:to>
                                        <p:strVal val="visible"/>
                                      </p:to>
                                    </p:set>
                                    <p:anim calcmode="lin" valueType="num">
                                      <p:cBhvr additive="repl">
                                        <p:cTn id="19" dur="500" fill="hold"/>
                                        <p:tgtEl>
                                          <p:spTgt spid="13316">
                                            <p:txEl>
                                              <p:pRg st="4" end="4"/>
                                            </p:txEl>
                                          </p:spTgt>
                                        </p:tgtEl>
                                        <p:attrNameLst>
                                          <p:attrName>ppt_x</p:attrName>
                                        </p:attrNameLst>
                                      </p:cBhvr>
                                      <p:tavLst>
                                        <p:tav tm="100000">
                                          <p:val>
                                            <p:strVal val="#ppt_x"/>
                                          </p:val>
                                        </p:tav>
                                        <p:tav>
                                          <p:val>
                                            <p:strVal val="#ppt_x"/>
                                          </p:val>
                                        </p:tav>
                                      </p:tavLst>
                                    </p:anim>
                                    <p:anim calcmode="lin" valueType="num">
                                      <p:cBhvr additive="repl">
                                        <p:cTn id="20" dur="500" fill="hold"/>
                                        <p:tgtEl>
                                          <p:spTgt spid="13316">
                                            <p:txEl>
                                              <p:pRg st="4" end="4"/>
                                            </p:txEl>
                                          </p:spTgt>
                                        </p:tgtEl>
                                        <p:attrNameLst>
                                          <p:attrName>ppt_y</p:attrName>
                                        </p:attrNameLst>
                                      </p:cBhvr>
                                      <p:tavLst>
                                        <p:tav tm="100000">
                                          <p:val>
                                            <p:strVal val="1+#ppt_h/2"/>
                                          </p:val>
                                        </p:tav>
                                        <p:tav>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additive="repl">
                                        <p:cTn id="24" dur="1" fill="hold">
                                          <p:stCondLst>
                                            <p:cond delay="0"/>
                                          </p:stCondLst>
                                        </p:cTn>
                                        <p:tgtEl>
                                          <p:spTgt spid="13316">
                                            <p:txEl>
                                              <p:pRg st="6" end="6"/>
                                            </p:txEl>
                                          </p:spTgt>
                                        </p:tgtEl>
                                        <p:attrNameLst>
                                          <p:attrName>style.visibility</p:attrName>
                                        </p:attrNameLst>
                                      </p:cBhvr>
                                      <p:to>
                                        <p:strVal val="visible"/>
                                      </p:to>
                                    </p:set>
                                    <p:anim calcmode="lin" valueType="num">
                                      <p:cBhvr additive="repl">
                                        <p:cTn id="25" dur="500" fill="hold"/>
                                        <p:tgtEl>
                                          <p:spTgt spid="13316">
                                            <p:txEl>
                                              <p:pRg st="6" end="6"/>
                                            </p:txEl>
                                          </p:spTgt>
                                        </p:tgtEl>
                                        <p:attrNameLst>
                                          <p:attrName>ppt_x</p:attrName>
                                        </p:attrNameLst>
                                      </p:cBhvr>
                                      <p:tavLst>
                                        <p:tav tm="100000">
                                          <p:val>
                                            <p:strVal val="#ppt_x"/>
                                          </p:val>
                                        </p:tav>
                                        <p:tav>
                                          <p:val>
                                            <p:strVal val="#ppt_x"/>
                                          </p:val>
                                        </p:tav>
                                      </p:tavLst>
                                    </p:anim>
                                    <p:anim calcmode="lin" valueType="num">
                                      <p:cBhvr additive="repl">
                                        <p:cTn id="26" dur="500" fill="hold"/>
                                        <p:tgtEl>
                                          <p:spTgt spid="13316">
                                            <p:txEl>
                                              <p:pRg st="6" end="6"/>
                                            </p:txEl>
                                          </p:spTgt>
                                        </p:tgtEl>
                                        <p:attrNameLst>
                                          <p:attrName>ppt_y</p:attrName>
                                        </p:attrNameLst>
                                      </p:cBhvr>
                                      <p:tavLst>
                                        <p:tav tm="100000">
                                          <p:val>
                                            <p:strVal val="1+#ppt_h/2"/>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E65E06E8-8D7E-3E26-1ED3-FF04833E0A8C}"/>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DD649623-B044-E285-52D0-1B12C9B344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525"/>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68216C70-A9D7-0466-A334-A48543B381BE}"/>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15ED689E-661D-8567-B37C-119FA20749A3}"/>
              </a:ext>
            </a:extLst>
          </p:cNvPr>
          <p:cNvSpPr>
            <a:spLocks noChangeArrowheads="1"/>
          </p:cNvSpPr>
          <p:nvPr/>
        </p:nvSpPr>
        <p:spPr bwMode="auto">
          <a:xfrm>
            <a:off x="1600200" y="38258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ts val="3500"/>
              </a:lnSpc>
              <a:buClrTx/>
              <a:buFontTx/>
              <a:buNone/>
            </a:pPr>
            <a:r>
              <a:rPr lang="en-US" altLang="en-US" sz="4400" b="0" dirty="0">
                <a:solidFill>
                  <a:srgbClr val="002060"/>
                </a:solidFill>
                <a:latin typeface="Tahoma" panose="020B0604030504040204" pitchFamily="34" charset="0"/>
              </a:rPr>
              <a:t>FOX-Plus</a:t>
            </a:r>
            <a:br>
              <a:rPr lang="en-US" altLang="en-US" sz="4000" b="0" dirty="0">
                <a:solidFill>
                  <a:srgbClr val="002060"/>
                </a:solidFill>
                <a:latin typeface="Tahoma" panose="020B0604030504040204" pitchFamily="34" charset="0"/>
              </a:rPr>
            </a:br>
            <a:r>
              <a:rPr lang="en-US" altLang="en-US" sz="4000" b="0" dirty="0">
                <a:solidFill>
                  <a:srgbClr val="002060"/>
                </a:solidFill>
                <a:latin typeface="Tahoma" panose="020B0604030504040204" pitchFamily="34" charset="0"/>
              </a:rPr>
              <a:t> </a:t>
            </a:r>
            <a:r>
              <a:rPr lang="en-US" altLang="en-US" sz="3200" b="0" dirty="0">
                <a:solidFill>
                  <a:srgbClr val="002060"/>
                </a:solidFill>
                <a:latin typeface="Tahoma" panose="020B0604030504040204" pitchFamily="34" charset="0"/>
              </a:rPr>
              <a:t>Project Status Review</a:t>
            </a:r>
          </a:p>
        </p:txBody>
      </p:sp>
      <p:sp>
        <p:nvSpPr>
          <p:cNvPr id="13316" name="Rectangle 4">
            <a:extLst>
              <a:ext uri="{FF2B5EF4-FFF2-40B4-BE49-F238E27FC236}">
                <a16:creationId xmlns:a16="http://schemas.microsoft.com/office/drawing/2014/main" id="{2466E890-AC58-7C21-9ABA-1621C34AA359}"/>
              </a:ext>
            </a:extLst>
          </p:cNvPr>
          <p:cNvSpPr>
            <a:spLocks noChangeArrowheads="1"/>
          </p:cNvSpPr>
          <p:nvPr/>
        </p:nvSpPr>
        <p:spPr bwMode="auto">
          <a:xfrm>
            <a:off x="457200" y="1382713"/>
            <a:ext cx="10817225" cy="71315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9pPr>
          </a:lstStyle>
          <a:p>
            <a:pPr algn="l" hangingPunct="1">
              <a:lnSpc>
                <a:spcPts val="2500"/>
              </a:lnSpc>
              <a:buClrTx/>
              <a:buFontTx/>
              <a:buNone/>
            </a:pPr>
            <a:r>
              <a:rPr lang="en-US" altLang="en-US" sz="2400" b="0" dirty="0">
                <a:solidFill>
                  <a:schemeClr val="tx1"/>
                </a:solidFill>
                <a:latin typeface="Arial Black" panose="020B0A04020102020204" pitchFamily="34" charset="0"/>
              </a:rPr>
              <a:t>System Integration &amp; Testing – </a:t>
            </a:r>
            <a:r>
              <a:rPr lang="en-US" altLang="en-US" sz="2400" b="0" dirty="0" err="1">
                <a:solidFill>
                  <a:schemeClr val="tx1"/>
                </a:solidFill>
                <a:latin typeface="Arial Black" panose="020B0A04020102020204" pitchFamily="34" charset="0"/>
              </a:rPr>
              <a:t>ISISpace</a:t>
            </a:r>
            <a:r>
              <a:rPr lang="en-US" altLang="en-US" sz="2400" b="0" dirty="0">
                <a:solidFill>
                  <a:schemeClr val="tx1"/>
                </a:solidFill>
                <a:latin typeface="Arial Black" panose="020B0A04020102020204" pitchFamily="34" charset="0"/>
              </a:rPr>
              <a:t> EPS Components</a:t>
            </a:r>
          </a:p>
          <a:p>
            <a:pPr algn="l" hangingPunct="1">
              <a:lnSpc>
                <a:spcPts val="2500"/>
              </a:lnSpc>
              <a:buClrTx/>
              <a:buFontTx/>
              <a:buNone/>
            </a:pPr>
            <a:endParaRPr lang="en-US" altLang="en-US" sz="2600" b="0" dirty="0">
              <a:latin typeface="Arial Black" panose="020B0A04020102020204" pitchFamily="34" charset="0"/>
            </a:endParaRPr>
          </a:p>
          <a:p>
            <a:pPr algn="l" hangingPunct="1">
              <a:lnSpc>
                <a:spcPts val="2500"/>
              </a:lnSpc>
              <a:buClrTx/>
              <a:buFontTx/>
              <a:buNone/>
            </a:pPr>
            <a:r>
              <a:rPr lang="en-US" altLang="en-US" sz="2400" dirty="0">
                <a:solidFill>
                  <a:srgbClr val="002060"/>
                </a:solidFill>
                <a:latin typeface="Arial Black" panose="020B0A04020102020204" pitchFamily="34" charset="0"/>
              </a:rPr>
              <a:t>Electrical Ground Support Equipment (EGSE) module</a:t>
            </a:r>
          </a:p>
          <a:p>
            <a:pPr algn="l" hangingPunct="1">
              <a:lnSpc>
                <a:spcPts val="2500"/>
              </a:lnSpc>
              <a:buClrTx/>
            </a:pPr>
            <a:endParaRPr lang="en-US" altLang="en-US" sz="2400" dirty="0">
              <a:solidFill>
                <a:srgbClr val="002060"/>
              </a:solidFill>
              <a:latin typeface="Arial Black" panose="020B0A04020102020204" pitchFamily="34" charset="0"/>
            </a:endParaRPr>
          </a:p>
          <a:p>
            <a:pPr algn="l" hangingPunct="1">
              <a:lnSpc>
                <a:spcPts val="2500"/>
              </a:lnSpc>
              <a:buClrTx/>
            </a:pPr>
            <a:r>
              <a:rPr lang="en-US" altLang="en-US" sz="2400" dirty="0">
                <a:solidFill>
                  <a:srgbClr val="002060"/>
                </a:solidFill>
                <a:latin typeface="Arial Black" panose="020B0A04020102020204" pitchFamily="34" charset="0"/>
              </a:rPr>
              <a:t> - The EGSE is used to switch between bench power supply and batteries to the ISIS Power Integrated Unit (PIU)</a:t>
            </a:r>
          </a:p>
          <a:p>
            <a:pPr algn="l" hangingPunct="1">
              <a:lnSpc>
                <a:spcPts val="2500"/>
              </a:lnSpc>
              <a:buClrTx/>
              <a:buFontTx/>
              <a:buNone/>
            </a:pPr>
            <a:endParaRPr lang="en-US" altLang="en-US" sz="2400" dirty="0">
              <a:solidFill>
                <a:srgbClr val="002060"/>
              </a:solidFill>
              <a:latin typeface="Arial Black" panose="020B0A04020102020204" pitchFamily="34" charset="0"/>
            </a:endParaRPr>
          </a:p>
          <a:p>
            <a:pPr algn="l" hangingPunct="1">
              <a:lnSpc>
                <a:spcPts val="2500"/>
              </a:lnSpc>
              <a:buClrTx/>
              <a:buFontTx/>
              <a:buNone/>
            </a:pPr>
            <a:r>
              <a:rPr lang="en-US" altLang="en-US" sz="2400" dirty="0">
                <a:solidFill>
                  <a:schemeClr val="accent4">
                    <a:lumMod val="95000"/>
                    <a:lumOff val="5000"/>
                  </a:schemeClr>
                </a:solidFill>
                <a:latin typeface="Arial Black" panose="020B0A04020102020204" pitchFamily="34" charset="0"/>
              </a:rPr>
              <a:t>Current Status:</a:t>
            </a:r>
          </a:p>
          <a:p>
            <a:pPr algn="l" hangingPunct="1">
              <a:lnSpc>
                <a:spcPts val="2500"/>
              </a:lnSpc>
              <a:buClrTx/>
              <a:buFontTx/>
              <a:buNone/>
            </a:pPr>
            <a:endParaRPr lang="en-US" altLang="en-US" sz="2400" dirty="0">
              <a:solidFill>
                <a:schemeClr val="accent4">
                  <a:lumMod val="95000"/>
                  <a:lumOff val="5000"/>
                </a:schemeClr>
              </a:solidFill>
              <a:latin typeface="Arial Black" panose="020B0A04020102020204" pitchFamily="34" charset="0"/>
            </a:endParaRPr>
          </a:p>
          <a:p>
            <a:pPr marL="342900" indent="-342900" algn="l" hangingPunct="1">
              <a:lnSpc>
                <a:spcPts val="2500"/>
              </a:lnSpc>
              <a:buClrTx/>
              <a:buFontTx/>
              <a:buChar char="-"/>
            </a:pPr>
            <a:r>
              <a:rPr lang="en-US" altLang="en-US" sz="2000" dirty="0">
                <a:solidFill>
                  <a:srgbClr val="002060"/>
                </a:solidFill>
                <a:latin typeface="Arial Black" panose="020B0A04020102020204" pitchFamily="34" charset="0"/>
              </a:rPr>
              <a:t>Power to PIU tested using bench power supply</a:t>
            </a:r>
          </a:p>
          <a:p>
            <a:pPr marL="342900" indent="-342900" algn="l" hangingPunct="1">
              <a:lnSpc>
                <a:spcPts val="2500"/>
              </a:lnSpc>
              <a:buClrTx/>
              <a:buFontTx/>
              <a:buChar char="-"/>
            </a:pPr>
            <a:r>
              <a:rPr lang="en-US" altLang="en-US" sz="2000" dirty="0">
                <a:solidFill>
                  <a:srgbClr val="002060"/>
                </a:solidFill>
                <a:latin typeface="Arial Black" panose="020B0A04020102020204" pitchFamily="34" charset="0"/>
              </a:rPr>
              <a:t>ISIS battery pack charged using bench PS and EGSE</a:t>
            </a:r>
          </a:p>
          <a:p>
            <a:pPr marL="342900" indent="-342900" algn="l" hangingPunct="1">
              <a:lnSpc>
                <a:spcPts val="2500"/>
              </a:lnSpc>
              <a:buClrTx/>
              <a:buFontTx/>
              <a:buChar char="-"/>
            </a:pPr>
            <a:endParaRPr lang="en-US" altLang="en-US" sz="2000" dirty="0">
              <a:solidFill>
                <a:srgbClr val="002060"/>
              </a:solidFill>
              <a:latin typeface="Arial Black" panose="020B0A04020102020204" pitchFamily="34" charset="0"/>
            </a:endParaRPr>
          </a:p>
          <a:p>
            <a:pPr marL="342900" indent="-342900" algn="l" hangingPunct="1">
              <a:lnSpc>
                <a:spcPts val="2500"/>
              </a:lnSpc>
              <a:buClrTx/>
              <a:buFontTx/>
              <a:buChar char="-"/>
            </a:pPr>
            <a:r>
              <a:rPr lang="en-US" altLang="en-US" sz="2000" dirty="0">
                <a:solidFill>
                  <a:srgbClr val="002060"/>
                </a:solidFill>
                <a:latin typeface="Arial Black" panose="020B0A04020102020204" pitchFamily="34" charset="0"/>
              </a:rPr>
              <a:t>Power to the LTM from the PIU successfully tested using CSKB light (PC104) 5v regulated for v-sys on Feb 3, 2025</a:t>
            </a:r>
          </a:p>
          <a:p>
            <a:pPr marL="342900" indent="-342900" algn="l" hangingPunct="1">
              <a:lnSpc>
                <a:spcPts val="2500"/>
              </a:lnSpc>
              <a:buClrTx/>
              <a:buFontTx/>
              <a:buChar char="-"/>
            </a:pPr>
            <a:endParaRPr lang="en-US" altLang="en-US" sz="2000" dirty="0">
              <a:solidFill>
                <a:srgbClr val="002060"/>
              </a:solidFill>
              <a:latin typeface="Arial Black" panose="020B0A04020102020204" pitchFamily="34" charset="0"/>
            </a:endParaRPr>
          </a:p>
          <a:p>
            <a:pPr marL="342900" indent="-342900" algn="l" hangingPunct="1">
              <a:lnSpc>
                <a:spcPts val="2500"/>
              </a:lnSpc>
              <a:buClrTx/>
              <a:buFontTx/>
              <a:buChar char="-"/>
            </a:pPr>
            <a:endParaRPr lang="en-US" altLang="en-US" sz="2000" dirty="0">
              <a:solidFill>
                <a:srgbClr val="002060"/>
              </a:solidFill>
              <a:latin typeface="Arial Black" panose="020B0A04020102020204" pitchFamily="34" charset="0"/>
            </a:endParaRPr>
          </a:p>
          <a:p>
            <a:pPr algn="l" hangingPunct="1">
              <a:lnSpc>
                <a:spcPts val="2500"/>
              </a:lnSpc>
              <a:buClrTx/>
              <a:buFontTx/>
              <a:buNone/>
            </a:pPr>
            <a:endParaRPr lang="en-US" altLang="en-US" sz="2000" dirty="0">
              <a:solidFill>
                <a:srgbClr val="002060"/>
              </a:solidFill>
              <a:latin typeface="Arial Black" panose="020B0A04020102020204" pitchFamily="34" charset="0"/>
            </a:endParaRPr>
          </a:p>
          <a:p>
            <a:pPr algn="l" hangingPunct="1">
              <a:lnSpc>
                <a:spcPts val="2500"/>
              </a:lnSpc>
              <a:buClrTx/>
              <a:buFontTx/>
              <a:buNone/>
            </a:pPr>
            <a:r>
              <a:rPr lang="en-US" altLang="en-US" sz="2000" dirty="0">
                <a:solidFill>
                  <a:srgbClr val="002060"/>
                </a:solidFill>
                <a:latin typeface="Arial Black" panose="020B0A04020102020204" pitchFamily="34" charset="0"/>
              </a:rPr>
              <a:t> </a:t>
            </a:r>
          </a:p>
          <a:p>
            <a:pPr algn="l" hangingPunct="1">
              <a:lnSpc>
                <a:spcPts val="2500"/>
              </a:lnSpc>
              <a:buClrTx/>
              <a:buFontTx/>
              <a:buNone/>
            </a:pPr>
            <a:endParaRPr lang="en-US" altLang="en-US" sz="2600" dirty="0">
              <a:solidFill>
                <a:srgbClr val="002060"/>
              </a:solidFill>
              <a:latin typeface="Arial Black" panose="020B0A04020102020204" pitchFamily="34" charset="0"/>
            </a:endParaRPr>
          </a:p>
          <a:p>
            <a:pPr algn="l" hangingPunct="1">
              <a:lnSpc>
                <a:spcPts val="2500"/>
              </a:lnSpc>
              <a:buClrTx/>
              <a:buFontTx/>
              <a:buNone/>
            </a:pPr>
            <a:r>
              <a:rPr lang="en-US" altLang="en-US" sz="2000" b="0" dirty="0">
                <a:latin typeface="Arial Black" panose="020B0A04020102020204" pitchFamily="34" charset="0"/>
              </a:rPr>
              <a:t> </a:t>
            </a:r>
          </a:p>
          <a:p>
            <a:pPr algn="l" hangingPunct="1">
              <a:lnSpc>
                <a:spcPts val="2500"/>
              </a:lnSpc>
              <a:buClrTx/>
              <a:buFontTx/>
              <a:buNone/>
            </a:pPr>
            <a:endParaRPr lang="en-US" altLang="en-US" sz="2000" b="0" dirty="0">
              <a:latin typeface="Arial Black" panose="020B0A04020102020204" pitchFamily="34" charset="0"/>
            </a:endParaRPr>
          </a:p>
          <a:p>
            <a:pPr algn="l" hangingPunct="1">
              <a:lnSpc>
                <a:spcPts val="2500"/>
              </a:lnSpc>
              <a:buClrTx/>
              <a:buFontTx/>
              <a:buNone/>
            </a:pPr>
            <a:r>
              <a:rPr lang="en-US" altLang="en-US" sz="2000" b="0" dirty="0">
                <a:solidFill>
                  <a:srgbClr val="CC6600"/>
                </a:solidFill>
                <a:latin typeface="Arial Black" panose="020B0A04020102020204" pitchFamily="34" charset="0"/>
              </a:rPr>
              <a:t>     </a:t>
            </a:r>
          </a:p>
        </p:txBody>
      </p:sp>
      <p:sp>
        <p:nvSpPr>
          <p:cNvPr id="13317" name="Rectangle 5">
            <a:extLst>
              <a:ext uri="{FF2B5EF4-FFF2-40B4-BE49-F238E27FC236}">
                <a16:creationId xmlns:a16="http://schemas.microsoft.com/office/drawing/2014/main" id="{AB853A70-DDA4-F324-A830-A3D9EFE34C50}"/>
              </a:ext>
            </a:extLst>
          </p:cNvPr>
          <p:cNvSpPr>
            <a:spLocks noChangeArrowheads="1"/>
          </p:cNvSpPr>
          <p:nvPr/>
        </p:nvSpPr>
        <p:spPr bwMode="auto">
          <a:xfrm>
            <a:off x="11579225" y="6396038"/>
            <a:ext cx="55562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ct val="100000"/>
              </a:lnSpc>
              <a:buClrTx/>
              <a:buFontTx/>
              <a:buNone/>
            </a:pPr>
            <a:fld id="{2456DE15-3496-40E2-A572-6363AAA631CD}" type="slidenum">
              <a:rPr lang="en-US" altLang="en-US" sz="1800" b="0" smtClean="0">
                <a:solidFill>
                  <a:srgbClr val="000000"/>
                </a:solidFill>
                <a:latin typeface="Tahoma" panose="020B0604030504040204" pitchFamily="34" charset="0"/>
              </a:rPr>
              <a:t>24</a:t>
            </a:fld>
            <a:endParaRPr lang="en-US" altLang="en-US" sz="1800" b="0" dirty="0">
              <a:solidFill>
                <a:srgbClr val="000000"/>
              </a:solidFill>
              <a:latin typeface="Tahoma" panose="020B0604030504040204" pitchFamily="34" charset="0"/>
            </a:endParaRPr>
          </a:p>
        </p:txBody>
      </p:sp>
      <p:grpSp>
        <p:nvGrpSpPr>
          <p:cNvPr id="13318" name="Group 6">
            <a:extLst>
              <a:ext uri="{FF2B5EF4-FFF2-40B4-BE49-F238E27FC236}">
                <a16:creationId xmlns:a16="http://schemas.microsoft.com/office/drawing/2014/main" id="{D4D50BDF-E0B9-F9DE-F62E-F6AFC7B208D3}"/>
              </a:ext>
            </a:extLst>
          </p:cNvPr>
          <p:cNvGrpSpPr>
            <a:grpSpLocks/>
          </p:cNvGrpSpPr>
          <p:nvPr/>
        </p:nvGrpSpPr>
        <p:grpSpPr bwMode="auto">
          <a:xfrm>
            <a:off x="10509250" y="93663"/>
            <a:ext cx="1719263" cy="1077913"/>
            <a:chOff x="6620" y="59"/>
            <a:chExt cx="1083" cy="679"/>
          </a:xfrm>
        </p:grpSpPr>
        <p:sp>
          <p:nvSpPr>
            <p:cNvPr id="13319" name="Line 7">
              <a:extLst>
                <a:ext uri="{FF2B5EF4-FFF2-40B4-BE49-F238E27FC236}">
                  <a16:creationId xmlns:a16="http://schemas.microsoft.com/office/drawing/2014/main" id="{37F0FC1C-C5FD-F8BA-112B-901B31821206}"/>
                </a:ext>
              </a:extLst>
            </p:cNvPr>
            <p:cNvSpPr>
              <a:spLocks noChangeShapeType="1"/>
            </p:cNvSpPr>
            <p:nvPr/>
          </p:nvSpPr>
          <p:spPr bwMode="auto">
            <a:xfrm>
              <a:off x="6648" y="738"/>
              <a:ext cx="999"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3EB83AED-4E49-2131-27F1-0D6FDDB0DF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39" cy="5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81D2FE18-1C3D-5044-AA0C-EB54A7789878}"/>
                </a:ext>
              </a:extLst>
            </p:cNvPr>
            <p:cNvSpPr>
              <a:spLocks noChangeArrowheads="1"/>
            </p:cNvSpPr>
            <p:nvPr/>
          </p:nvSpPr>
          <p:spPr bwMode="auto">
            <a:xfrm>
              <a:off x="7038" y="261"/>
              <a:ext cx="665"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ct val="100000"/>
                </a:lnSpc>
                <a:buClrTx/>
                <a:buFontTx/>
                <a:buNone/>
              </a:pPr>
              <a:r>
                <a:rPr lang="en-US" altLang="en-US" sz="1800" b="0" dirty="0">
                  <a:solidFill>
                    <a:srgbClr val="CC6600"/>
                  </a:solidFill>
                  <a:latin typeface="Arial Black" panose="020B0A04020102020204" pitchFamily="34" charset="0"/>
                  <a:cs typeface="DejaVu Sans" panose="020B0603030804020204" pitchFamily="34" charset="0"/>
                </a:rPr>
                <a:t>FOX-PLUS</a:t>
              </a:r>
            </a:p>
          </p:txBody>
        </p:sp>
      </p:grpSp>
    </p:spTree>
    <p:extLst>
      <p:ext uri="{BB962C8B-B14F-4D97-AF65-F5344CB8AC3E}">
        <p14:creationId xmlns:p14="http://schemas.microsoft.com/office/powerpoint/2010/main" val="597727821"/>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additive="repl">
                                        <p:cTn id="6" dur="1" fill="hold">
                                          <p:stCondLst>
                                            <p:cond delay="0"/>
                                          </p:stCondLst>
                                        </p:cTn>
                                        <p:tgtEl>
                                          <p:spTgt spid="13316">
                                            <p:txEl>
                                              <p:pRg st="0" end="0"/>
                                            </p:txEl>
                                          </p:spTgt>
                                        </p:tgtEl>
                                        <p:attrNameLst>
                                          <p:attrName>style.visibility</p:attrName>
                                        </p:attrNameLst>
                                      </p:cBhvr>
                                      <p:to>
                                        <p:strVal val="visible"/>
                                      </p:to>
                                    </p:set>
                                    <p:anim calcmode="lin" valueType="num">
                                      <p:cBhvr additive="repl">
                                        <p:cTn id="7" dur="500" fill="hold"/>
                                        <p:tgtEl>
                                          <p:spTgt spid="13316">
                                            <p:txEl>
                                              <p:pRg st="0" end="0"/>
                                            </p:txEl>
                                          </p:spTgt>
                                        </p:tgtEl>
                                        <p:attrNameLst>
                                          <p:attrName>ppt_x</p:attrName>
                                        </p:attrNameLst>
                                      </p:cBhvr>
                                      <p:tavLst>
                                        <p:tav tm="100000">
                                          <p:val>
                                            <p:strVal val="#ppt_x"/>
                                          </p:val>
                                        </p:tav>
                                        <p:tav>
                                          <p:val>
                                            <p:strVal val="#ppt_x"/>
                                          </p:val>
                                        </p:tav>
                                      </p:tavLst>
                                    </p:anim>
                                    <p:anim calcmode="lin" valueType="num">
                                      <p:cBhvr additive="repl">
                                        <p:cTn id="8" dur="500" fill="hold"/>
                                        <p:tgtEl>
                                          <p:spTgt spid="13316">
                                            <p:txEl>
                                              <p:pRg st="0" end="0"/>
                                            </p:txEl>
                                          </p:spTgt>
                                        </p:tgtEl>
                                        <p:attrNameLst>
                                          <p:attrName>ppt_y</p:attrName>
                                        </p:attrNameLst>
                                      </p:cBhvr>
                                      <p:tavLst>
                                        <p:tav tm="100000">
                                          <p:val>
                                            <p:strVal val="1+#ppt_h/2"/>
                                          </p:val>
                                        </p:tav>
                                        <p:tav>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additive="repl">
                                        <p:cTn id="12" dur="1" fill="hold">
                                          <p:stCondLst>
                                            <p:cond delay="0"/>
                                          </p:stCondLst>
                                        </p:cTn>
                                        <p:tgtEl>
                                          <p:spTgt spid="13316">
                                            <p:txEl>
                                              <p:pRg st="2" end="2"/>
                                            </p:txEl>
                                          </p:spTgt>
                                        </p:tgtEl>
                                        <p:attrNameLst>
                                          <p:attrName>style.visibility</p:attrName>
                                        </p:attrNameLst>
                                      </p:cBhvr>
                                      <p:to>
                                        <p:strVal val="visible"/>
                                      </p:to>
                                    </p:set>
                                    <p:anim calcmode="lin" valueType="num">
                                      <p:cBhvr additive="repl">
                                        <p:cTn id="13" dur="500" fill="hold"/>
                                        <p:tgtEl>
                                          <p:spTgt spid="13316">
                                            <p:txEl>
                                              <p:pRg st="2" end="2"/>
                                            </p:txEl>
                                          </p:spTgt>
                                        </p:tgtEl>
                                        <p:attrNameLst>
                                          <p:attrName>ppt_x</p:attrName>
                                        </p:attrNameLst>
                                      </p:cBhvr>
                                      <p:tavLst>
                                        <p:tav tm="100000">
                                          <p:val>
                                            <p:strVal val="#ppt_x"/>
                                          </p:val>
                                        </p:tav>
                                        <p:tav>
                                          <p:val>
                                            <p:strVal val="#ppt_x"/>
                                          </p:val>
                                        </p:tav>
                                      </p:tavLst>
                                    </p:anim>
                                    <p:anim calcmode="lin" valueType="num">
                                      <p:cBhvr additive="repl">
                                        <p:cTn id="14" dur="500" fill="hold"/>
                                        <p:tgtEl>
                                          <p:spTgt spid="13316">
                                            <p:txEl>
                                              <p:pRg st="2" end="2"/>
                                            </p:txEl>
                                          </p:spTgt>
                                        </p:tgtEl>
                                        <p:attrNameLst>
                                          <p:attrName>ppt_y</p:attrName>
                                        </p:attrNameLst>
                                      </p:cBhvr>
                                      <p:tavLst>
                                        <p:tav tm="100000">
                                          <p:val>
                                            <p:strVal val="1+#ppt_h/2"/>
                                          </p:val>
                                        </p:tav>
                                        <p:tav>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additive="repl">
                                        <p:cTn id="18" dur="1" fill="hold">
                                          <p:stCondLst>
                                            <p:cond delay="0"/>
                                          </p:stCondLst>
                                        </p:cTn>
                                        <p:tgtEl>
                                          <p:spTgt spid="13316">
                                            <p:txEl>
                                              <p:pRg st="4" end="4"/>
                                            </p:txEl>
                                          </p:spTgt>
                                        </p:tgtEl>
                                        <p:attrNameLst>
                                          <p:attrName>style.visibility</p:attrName>
                                        </p:attrNameLst>
                                      </p:cBhvr>
                                      <p:to>
                                        <p:strVal val="visible"/>
                                      </p:to>
                                    </p:set>
                                    <p:anim calcmode="lin" valueType="num">
                                      <p:cBhvr additive="repl">
                                        <p:cTn id="19" dur="500" fill="hold"/>
                                        <p:tgtEl>
                                          <p:spTgt spid="13316">
                                            <p:txEl>
                                              <p:pRg st="4" end="4"/>
                                            </p:txEl>
                                          </p:spTgt>
                                        </p:tgtEl>
                                        <p:attrNameLst>
                                          <p:attrName>ppt_x</p:attrName>
                                        </p:attrNameLst>
                                      </p:cBhvr>
                                      <p:tavLst>
                                        <p:tav tm="100000">
                                          <p:val>
                                            <p:strVal val="#ppt_x"/>
                                          </p:val>
                                        </p:tav>
                                        <p:tav>
                                          <p:val>
                                            <p:strVal val="#ppt_x"/>
                                          </p:val>
                                        </p:tav>
                                      </p:tavLst>
                                    </p:anim>
                                    <p:anim calcmode="lin" valueType="num">
                                      <p:cBhvr additive="repl">
                                        <p:cTn id="20" dur="500" fill="hold"/>
                                        <p:tgtEl>
                                          <p:spTgt spid="13316">
                                            <p:txEl>
                                              <p:pRg st="4" end="4"/>
                                            </p:txEl>
                                          </p:spTgt>
                                        </p:tgtEl>
                                        <p:attrNameLst>
                                          <p:attrName>ppt_y</p:attrName>
                                        </p:attrNameLst>
                                      </p:cBhvr>
                                      <p:tavLst>
                                        <p:tav tm="100000">
                                          <p:val>
                                            <p:strVal val="1+#ppt_h/2"/>
                                          </p:val>
                                        </p:tav>
                                        <p:tav>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additive="repl">
                                        <p:cTn id="24" dur="1" fill="hold">
                                          <p:stCondLst>
                                            <p:cond delay="0"/>
                                          </p:stCondLst>
                                        </p:cTn>
                                        <p:tgtEl>
                                          <p:spTgt spid="13316">
                                            <p:txEl>
                                              <p:pRg st="6" end="6"/>
                                            </p:txEl>
                                          </p:spTgt>
                                        </p:tgtEl>
                                        <p:attrNameLst>
                                          <p:attrName>style.visibility</p:attrName>
                                        </p:attrNameLst>
                                      </p:cBhvr>
                                      <p:to>
                                        <p:strVal val="visible"/>
                                      </p:to>
                                    </p:set>
                                    <p:anim calcmode="lin" valueType="num">
                                      <p:cBhvr additive="repl">
                                        <p:cTn id="25" dur="500" fill="hold"/>
                                        <p:tgtEl>
                                          <p:spTgt spid="13316">
                                            <p:txEl>
                                              <p:pRg st="6" end="6"/>
                                            </p:txEl>
                                          </p:spTgt>
                                        </p:tgtEl>
                                        <p:attrNameLst>
                                          <p:attrName>ppt_x</p:attrName>
                                        </p:attrNameLst>
                                      </p:cBhvr>
                                      <p:tavLst>
                                        <p:tav tm="100000">
                                          <p:val>
                                            <p:strVal val="#ppt_x"/>
                                          </p:val>
                                        </p:tav>
                                        <p:tav>
                                          <p:val>
                                            <p:strVal val="#ppt_x"/>
                                          </p:val>
                                        </p:tav>
                                      </p:tavLst>
                                    </p:anim>
                                    <p:anim calcmode="lin" valueType="num">
                                      <p:cBhvr additive="repl">
                                        <p:cTn id="26" dur="500" fill="hold"/>
                                        <p:tgtEl>
                                          <p:spTgt spid="13316">
                                            <p:txEl>
                                              <p:pRg st="6" end="6"/>
                                            </p:txEl>
                                          </p:spTgt>
                                        </p:tgtEl>
                                        <p:attrNameLst>
                                          <p:attrName>ppt_y</p:attrName>
                                        </p:attrNameLst>
                                      </p:cBhvr>
                                      <p:tavLst>
                                        <p:tav tm="100000">
                                          <p:val>
                                            <p:strVal val="1+#ppt_h/2"/>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F1BD56C7-9A6F-9C77-AA2C-AEC1908B4AB4}"/>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E80376B2-CEAB-1134-AE3B-23EAE40B4D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525"/>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41987365-39FD-B485-1018-F70729FEDC72}"/>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42048497-709C-1369-9B95-67DD2D4F3D0D}"/>
              </a:ext>
            </a:extLst>
          </p:cNvPr>
          <p:cNvSpPr>
            <a:spLocks noChangeArrowheads="1"/>
          </p:cNvSpPr>
          <p:nvPr/>
        </p:nvSpPr>
        <p:spPr bwMode="auto">
          <a:xfrm>
            <a:off x="1600200" y="38258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ts val="3500"/>
              </a:lnSpc>
              <a:buClrTx/>
              <a:buFontTx/>
              <a:buNone/>
            </a:pPr>
            <a:r>
              <a:rPr lang="en-US" altLang="en-US" sz="4400" b="0" dirty="0">
                <a:solidFill>
                  <a:srgbClr val="002060"/>
                </a:solidFill>
                <a:latin typeface="Tahoma" panose="020B0604030504040204" pitchFamily="34" charset="0"/>
              </a:rPr>
              <a:t>FOX-Plus</a:t>
            </a:r>
            <a:br>
              <a:rPr lang="en-US" altLang="en-US" sz="4000" b="0" dirty="0">
                <a:solidFill>
                  <a:srgbClr val="002060"/>
                </a:solidFill>
                <a:latin typeface="Tahoma" panose="020B0604030504040204" pitchFamily="34" charset="0"/>
              </a:rPr>
            </a:br>
            <a:r>
              <a:rPr lang="en-US" altLang="en-US" sz="4000" b="0" dirty="0">
                <a:solidFill>
                  <a:srgbClr val="002060"/>
                </a:solidFill>
                <a:latin typeface="Tahoma" panose="020B0604030504040204" pitchFamily="34" charset="0"/>
              </a:rPr>
              <a:t> </a:t>
            </a:r>
            <a:r>
              <a:rPr lang="en-US" altLang="en-US" sz="3200" b="0" dirty="0">
                <a:solidFill>
                  <a:srgbClr val="002060"/>
                </a:solidFill>
                <a:latin typeface="Tahoma" panose="020B0604030504040204" pitchFamily="34" charset="0"/>
              </a:rPr>
              <a:t>Project Status Review</a:t>
            </a:r>
          </a:p>
        </p:txBody>
      </p:sp>
      <p:sp>
        <p:nvSpPr>
          <p:cNvPr id="13316" name="Rectangle 4">
            <a:extLst>
              <a:ext uri="{FF2B5EF4-FFF2-40B4-BE49-F238E27FC236}">
                <a16:creationId xmlns:a16="http://schemas.microsoft.com/office/drawing/2014/main" id="{0C1F5A0A-3E83-2C7B-01C0-48F3699659D1}"/>
              </a:ext>
            </a:extLst>
          </p:cNvPr>
          <p:cNvSpPr>
            <a:spLocks noChangeArrowheads="1"/>
          </p:cNvSpPr>
          <p:nvPr/>
        </p:nvSpPr>
        <p:spPr bwMode="auto">
          <a:xfrm>
            <a:off x="457200" y="1382713"/>
            <a:ext cx="10817225" cy="4566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9pPr>
          </a:lstStyle>
          <a:p>
            <a:pPr algn="l" hangingPunct="1">
              <a:lnSpc>
                <a:spcPts val="2500"/>
              </a:lnSpc>
              <a:buClrTx/>
              <a:buFontTx/>
              <a:buNone/>
            </a:pPr>
            <a:r>
              <a:rPr lang="en-US" altLang="en-US" sz="2400" b="0" dirty="0">
                <a:solidFill>
                  <a:schemeClr val="tx1"/>
                </a:solidFill>
                <a:latin typeface="Arial Black" panose="020B0A04020102020204" pitchFamily="34" charset="0"/>
              </a:rPr>
              <a:t>System Integration &amp; Testing</a:t>
            </a:r>
          </a:p>
          <a:p>
            <a:pPr algn="l" hangingPunct="1">
              <a:lnSpc>
                <a:spcPts val="2500"/>
              </a:lnSpc>
              <a:buClrTx/>
              <a:buFontTx/>
              <a:buNone/>
            </a:pPr>
            <a:endParaRPr lang="en-US" altLang="en-US" sz="2600" b="0" dirty="0">
              <a:latin typeface="Arial Black" panose="020B0A04020102020204" pitchFamily="34" charset="0"/>
            </a:endParaRPr>
          </a:p>
          <a:p>
            <a:pPr algn="l" hangingPunct="1">
              <a:lnSpc>
                <a:spcPts val="2500"/>
              </a:lnSpc>
              <a:buClrTx/>
              <a:buFontTx/>
              <a:buNone/>
            </a:pPr>
            <a:r>
              <a:rPr lang="en-US" altLang="en-US" sz="2400" dirty="0">
                <a:solidFill>
                  <a:srgbClr val="002060"/>
                </a:solidFill>
                <a:latin typeface="Arial Black" panose="020B0A04020102020204" pitchFamily="34" charset="0"/>
              </a:rPr>
              <a:t>LIHU to ISIS Antenna System (</a:t>
            </a:r>
            <a:r>
              <a:rPr lang="en-US" altLang="en-US" sz="2400" dirty="0" err="1">
                <a:solidFill>
                  <a:srgbClr val="002060"/>
                </a:solidFill>
                <a:latin typeface="Arial Black" panose="020B0A04020102020204" pitchFamily="34" charset="0"/>
              </a:rPr>
              <a:t>AntS</a:t>
            </a:r>
            <a:r>
              <a:rPr lang="en-US" altLang="en-US" sz="2400" dirty="0">
                <a:solidFill>
                  <a:srgbClr val="002060"/>
                </a:solidFill>
                <a:latin typeface="Arial Black" panose="020B0A04020102020204" pitchFamily="34" charset="0"/>
              </a:rPr>
              <a:t>)</a:t>
            </a:r>
          </a:p>
          <a:p>
            <a:pPr algn="l" hangingPunct="1">
              <a:lnSpc>
                <a:spcPts val="2500"/>
              </a:lnSpc>
              <a:buClrTx/>
              <a:buFontTx/>
              <a:buNone/>
            </a:pPr>
            <a:endParaRPr lang="en-US" altLang="en-US" sz="2400" dirty="0">
              <a:solidFill>
                <a:srgbClr val="002060"/>
              </a:solidFill>
              <a:latin typeface="Arial Black" panose="020B0A04020102020204" pitchFamily="34" charset="0"/>
            </a:endParaRPr>
          </a:p>
          <a:p>
            <a:pPr algn="l" hangingPunct="1">
              <a:lnSpc>
                <a:spcPts val="2500"/>
              </a:lnSpc>
              <a:buClrTx/>
            </a:pPr>
            <a:r>
              <a:rPr lang="en-US" altLang="en-US" sz="2400" dirty="0">
                <a:solidFill>
                  <a:schemeClr val="accent4">
                    <a:lumMod val="95000"/>
                    <a:lumOff val="5000"/>
                  </a:schemeClr>
                </a:solidFill>
                <a:latin typeface="Arial Black" panose="020B0A04020102020204" pitchFamily="34" charset="0"/>
              </a:rPr>
              <a:t>PSR#1 Status: </a:t>
            </a:r>
            <a:r>
              <a:rPr lang="en-US" altLang="en-US" sz="2000" b="0" i="1" dirty="0">
                <a:solidFill>
                  <a:srgbClr val="002060"/>
                </a:solidFill>
                <a:latin typeface="Arial Black" panose="020B0A04020102020204" pitchFamily="34" charset="0"/>
              </a:rPr>
              <a:t>We have two </a:t>
            </a:r>
            <a:r>
              <a:rPr lang="en-US" altLang="en-US" sz="2000" b="0" i="1" dirty="0" err="1">
                <a:solidFill>
                  <a:srgbClr val="002060"/>
                </a:solidFill>
                <a:latin typeface="Arial Black" panose="020B0A04020102020204" pitchFamily="34" charset="0"/>
              </a:rPr>
              <a:t>AntS</a:t>
            </a:r>
            <a:r>
              <a:rPr lang="en-US" altLang="en-US" sz="2000" b="0" i="1" dirty="0">
                <a:solidFill>
                  <a:srgbClr val="002060"/>
                </a:solidFill>
                <a:latin typeface="Arial Black" panose="020B0A04020102020204" pitchFamily="34" charset="0"/>
              </a:rPr>
              <a:t>. I have one, Andrew has one. I have tested antenna deployment with AMCOM  Over the Air (OTA) commands – had minor problem, needed override.  Interconnect cable uses expensive </a:t>
            </a:r>
            <a:r>
              <a:rPr lang="en-US" altLang="en-US" sz="2000" b="0" i="1" dirty="0" err="1">
                <a:solidFill>
                  <a:srgbClr val="002060"/>
                </a:solidFill>
                <a:latin typeface="Arial Black" panose="020B0A04020102020204" pitchFamily="34" charset="0"/>
              </a:rPr>
              <a:t>Omnetics</a:t>
            </a:r>
            <a:r>
              <a:rPr lang="en-US" altLang="en-US" sz="2000" b="0" i="1" dirty="0">
                <a:solidFill>
                  <a:srgbClr val="002060"/>
                </a:solidFill>
                <a:latin typeface="Arial Black" panose="020B0A04020102020204" pitchFamily="34" charset="0"/>
              </a:rPr>
              <a:t> connectors / cable (more in Fox+ IHU slide)</a:t>
            </a:r>
            <a:endParaRPr lang="en-US" altLang="en-US" sz="2400" b="0" i="1" dirty="0">
              <a:solidFill>
                <a:srgbClr val="002060"/>
              </a:solidFill>
              <a:latin typeface="Arial Black" panose="020B0A04020102020204" pitchFamily="34" charset="0"/>
            </a:endParaRPr>
          </a:p>
          <a:p>
            <a:pPr algn="l" hangingPunct="1">
              <a:lnSpc>
                <a:spcPts val="2500"/>
              </a:lnSpc>
              <a:buClrTx/>
              <a:buFontTx/>
              <a:buNone/>
            </a:pPr>
            <a:endParaRPr lang="en-US" altLang="en-US" sz="2400" dirty="0">
              <a:solidFill>
                <a:srgbClr val="002060"/>
              </a:solidFill>
              <a:latin typeface="Arial Black" panose="020B0A04020102020204" pitchFamily="34" charset="0"/>
            </a:endParaRPr>
          </a:p>
          <a:p>
            <a:pPr algn="l" hangingPunct="1">
              <a:lnSpc>
                <a:spcPts val="2500"/>
              </a:lnSpc>
              <a:buClrTx/>
              <a:buFontTx/>
              <a:buNone/>
            </a:pPr>
            <a:r>
              <a:rPr lang="en-US" altLang="en-US" sz="2000" dirty="0">
                <a:solidFill>
                  <a:srgbClr val="002060"/>
                </a:solidFill>
                <a:latin typeface="Arial Black" panose="020B0A04020102020204" pitchFamily="34" charset="0"/>
              </a:rPr>
              <a:t> </a:t>
            </a:r>
          </a:p>
          <a:p>
            <a:pPr algn="l" hangingPunct="1">
              <a:lnSpc>
                <a:spcPts val="2500"/>
              </a:lnSpc>
              <a:buClrTx/>
              <a:buFontTx/>
              <a:buNone/>
            </a:pPr>
            <a:endParaRPr lang="en-US" altLang="en-US" sz="2600" dirty="0">
              <a:solidFill>
                <a:srgbClr val="002060"/>
              </a:solidFill>
              <a:latin typeface="Arial Black" panose="020B0A04020102020204" pitchFamily="34" charset="0"/>
            </a:endParaRPr>
          </a:p>
          <a:p>
            <a:pPr algn="l" hangingPunct="1">
              <a:lnSpc>
                <a:spcPts val="2500"/>
              </a:lnSpc>
              <a:buClrTx/>
              <a:buFontTx/>
              <a:buNone/>
            </a:pPr>
            <a:r>
              <a:rPr lang="en-US" altLang="en-US" sz="2000" b="0" dirty="0">
                <a:latin typeface="Arial Black" panose="020B0A04020102020204" pitchFamily="34" charset="0"/>
              </a:rPr>
              <a:t> </a:t>
            </a:r>
          </a:p>
          <a:p>
            <a:pPr algn="l" hangingPunct="1">
              <a:lnSpc>
                <a:spcPts val="2500"/>
              </a:lnSpc>
              <a:buClrTx/>
              <a:buFontTx/>
              <a:buNone/>
            </a:pPr>
            <a:endParaRPr lang="en-US" altLang="en-US" sz="2000" b="0" dirty="0">
              <a:latin typeface="Arial Black" panose="020B0A04020102020204" pitchFamily="34" charset="0"/>
            </a:endParaRPr>
          </a:p>
          <a:p>
            <a:pPr algn="l" hangingPunct="1">
              <a:lnSpc>
                <a:spcPts val="2500"/>
              </a:lnSpc>
              <a:buClrTx/>
              <a:buFontTx/>
              <a:buNone/>
            </a:pPr>
            <a:r>
              <a:rPr lang="en-US" altLang="en-US" sz="2000" b="0" dirty="0">
                <a:solidFill>
                  <a:srgbClr val="CC6600"/>
                </a:solidFill>
                <a:latin typeface="Arial Black" panose="020B0A04020102020204" pitchFamily="34" charset="0"/>
              </a:rPr>
              <a:t>     </a:t>
            </a:r>
          </a:p>
        </p:txBody>
      </p:sp>
      <p:sp>
        <p:nvSpPr>
          <p:cNvPr id="13317" name="Rectangle 5">
            <a:extLst>
              <a:ext uri="{FF2B5EF4-FFF2-40B4-BE49-F238E27FC236}">
                <a16:creationId xmlns:a16="http://schemas.microsoft.com/office/drawing/2014/main" id="{30192BDF-E265-1D77-232B-0A1957BB1CB8}"/>
              </a:ext>
            </a:extLst>
          </p:cNvPr>
          <p:cNvSpPr>
            <a:spLocks noChangeArrowheads="1"/>
          </p:cNvSpPr>
          <p:nvPr/>
        </p:nvSpPr>
        <p:spPr bwMode="auto">
          <a:xfrm>
            <a:off x="11579225" y="6396038"/>
            <a:ext cx="55562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ct val="100000"/>
              </a:lnSpc>
              <a:buClrTx/>
              <a:buFontTx/>
              <a:buNone/>
            </a:pPr>
            <a:fld id="{CD4533CC-2CA8-4CED-8C5D-FF38BC6ABBB9}" type="slidenum">
              <a:rPr lang="en-US" altLang="en-US" sz="1800" b="0">
                <a:solidFill>
                  <a:srgbClr val="000000"/>
                </a:solidFill>
                <a:latin typeface="Tahoma" panose="020B0604030504040204" pitchFamily="34" charset="0"/>
              </a:rPr>
              <a:t>25</a:t>
            </a:fld>
            <a:endParaRPr lang="en-US" altLang="en-US" sz="1800" b="0" dirty="0">
              <a:solidFill>
                <a:srgbClr val="000000"/>
              </a:solidFill>
              <a:latin typeface="Tahoma" panose="020B0604030504040204" pitchFamily="34" charset="0"/>
            </a:endParaRPr>
          </a:p>
        </p:txBody>
      </p:sp>
      <p:grpSp>
        <p:nvGrpSpPr>
          <p:cNvPr id="13318" name="Group 6">
            <a:extLst>
              <a:ext uri="{FF2B5EF4-FFF2-40B4-BE49-F238E27FC236}">
                <a16:creationId xmlns:a16="http://schemas.microsoft.com/office/drawing/2014/main" id="{A207184C-9998-1763-8E95-3ACF6A4DA009}"/>
              </a:ext>
            </a:extLst>
          </p:cNvPr>
          <p:cNvGrpSpPr>
            <a:grpSpLocks/>
          </p:cNvGrpSpPr>
          <p:nvPr/>
        </p:nvGrpSpPr>
        <p:grpSpPr bwMode="auto">
          <a:xfrm>
            <a:off x="10509250" y="93663"/>
            <a:ext cx="1719263" cy="1077913"/>
            <a:chOff x="6620" y="59"/>
            <a:chExt cx="1083" cy="679"/>
          </a:xfrm>
        </p:grpSpPr>
        <p:sp>
          <p:nvSpPr>
            <p:cNvPr id="13319" name="Line 7">
              <a:extLst>
                <a:ext uri="{FF2B5EF4-FFF2-40B4-BE49-F238E27FC236}">
                  <a16:creationId xmlns:a16="http://schemas.microsoft.com/office/drawing/2014/main" id="{AFD786F0-CCE3-1C51-CB6A-274E90E3B6FF}"/>
                </a:ext>
              </a:extLst>
            </p:cNvPr>
            <p:cNvSpPr>
              <a:spLocks noChangeShapeType="1"/>
            </p:cNvSpPr>
            <p:nvPr/>
          </p:nvSpPr>
          <p:spPr bwMode="auto">
            <a:xfrm>
              <a:off x="6648" y="738"/>
              <a:ext cx="999"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DBDC1358-A693-EF40-AF57-F7E3351A8A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39" cy="5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1E50D5E4-7AD9-D802-FF20-7D6C11A714D2}"/>
                </a:ext>
              </a:extLst>
            </p:cNvPr>
            <p:cNvSpPr>
              <a:spLocks noChangeArrowheads="1"/>
            </p:cNvSpPr>
            <p:nvPr/>
          </p:nvSpPr>
          <p:spPr bwMode="auto">
            <a:xfrm>
              <a:off x="7038" y="261"/>
              <a:ext cx="665"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ct val="100000"/>
                </a:lnSpc>
                <a:buClrTx/>
                <a:buFontTx/>
                <a:buNone/>
              </a:pPr>
              <a:r>
                <a:rPr lang="en-US" altLang="en-US" sz="1800" b="0" dirty="0">
                  <a:solidFill>
                    <a:srgbClr val="CC6600"/>
                  </a:solidFill>
                  <a:latin typeface="Arial Black" panose="020B0A04020102020204" pitchFamily="34" charset="0"/>
                  <a:cs typeface="DejaVu Sans" panose="020B0603030804020204" pitchFamily="34" charset="0"/>
                </a:rPr>
                <a:t>FOX-PLUS</a:t>
              </a:r>
            </a:p>
          </p:txBody>
        </p:sp>
      </p:grpSp>
    </p:spTree>
    <p:extLst>
      <p:ext uri="{BB962C8B-B14F-4D97-AF65-F5344CB8AC3E}">
        <p14:creationId xmlns:p14="http://schemas.microsoft.com/office/powerpoint/2010/main" val="3281361291"/>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additive="repl">
                                        <p:cTn id="6" dur="1" fill="hold">
                                          <p:stCondLst>
                                            <p:cond delay="0"/>
                                          </p:stCondLst>
                                        </p:cTn>
                                        <p:tgtEl>
                                          <p:spTgt spid="13316">
                                            <p:txEl>
                                              <p:pRg st="0" end="0"/>
                                            </p:txEl>
                                          </p:spTgt>
                                        </p:tgtEl>
                                        <p:attrNameLst>
                                          <p:attrName>style.visibility</p:attrName>
                                        </p:attrNameLst>
                                      </p:cBhvr>
                                      <p:to>
                                        <p:strVal val="visible"/>
                                      </p:to>
                                    </p:set>
                                    <p:anim calcmode="lin" valueType="num">
                                      <p:cBhvr additive="repl">
                                        <p:cTn id="7" dur="500" fill="hold"/>
                                        <p:tgtEl>
                                          <p:spTgt spid="13316">
                                            <p:txEl>
                                              <p:pRg st="0" end="0"/>
                                            </p:txEl>
                                          </p:spTgt>
                                        </p:tgtEl>
                                        <p:attrNameLst>
                                          <p:attrName>ppt_x</p:attrName>
                                        </p:attrNameLst>
                                      </p:cBhvr>
                                      <p:tavLst>
                                        <p:tav tm="100000">
                                          <p:val>
                                            <p:strVal val="#ppt_x"/>
                                          </p:val>
                                        </p:tav>
                                        <p:tav>
                                          <p:val>
                                            <p:strVal val="#ppt_x"/>
                                          </p:val>
                                        </p:tav>
                                      </p:tavLst>
                                    </p:anim>
                                    <p:anim calcmode="lin" valueType="num">
                                      <p:cBhvr additive="repl">
                                        <p:cTn id="8" dur="500" fill="hold"/>
                                        <p:tgtEl>
                                          <p:spTgt spid="13316">
                                            <p:txEl>
                                              <p:pRg st="0" end="0"/>
                                            </p:txEl>
                                          </p:spTgt>
                                        </p:tgtEl>
                                        <p:attrNameLst>
                                          <p:attrName>ppt_y</p:attrName>
                                        </p:attrNameLst>
                                      </p:cBhvr>
                                      <p:tavLst>
                                        <p:tav tm="100000">
                                          <p:val>
                                            <p:strVal val="1+#ppt_h/2"/>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45501362-AAA2-CDEF-0562-204AAE7E2821}"/>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3E54A8FC-C3DC-6646-2D02-7FF58338A4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525"/>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4579ADE9-006D-BEF0-A768-B11F800366B7}"/>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75EBA8E0-F783-C34D-ADFB-CF50DA5EBFA1}"/>
              </a:ext>
            </a:extLst>
          </p:cNvPr>
          <p:cNvSpPr>
            <a:spLocks noChangeArrowheads="1"/>
          </p:cNvSpPr>
          <p:nvPr/>
        </p:nvSpPr>
        <p:spPr bwMode="auto">
          <a:xfrm>
            <a:off x="1600200" y="38258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ts val="3500"/>
              </a:lnSpc>
              <a:buClrTx/>
              <a:buFontTx/>
              <a:buNone/>
            </a:pPr>
            <a:r>
              <a:rPr lang="en-US" altLang="en-US" sz="4400" b="0" dirty="0">
                <a:solidFill>
                  <a:srgbClr val="002060"/>
                </a:solidFill>
                <a:latin typeface="Tahoma" panose="020B0604030504040204" pitchFamily="34" charset="0"/>
              </a:rPr>
              <a:t>FOX-Plus</a:t>
            </a:r>
            <a:br>
              <a:rPr lang="en-US" altLang="en-US" sz="4000" b="0" dirty="0">
                <a:solidFill>
                  <a:srgbClr val="002060"/>
                </a:solidFill>
                <a:latin typeface="Tahoma" panose="020B0604030504040204" pitchFamily="34" charset="0"/>
              </a:rPr>
            </a:br>
            <a:r>
              <a:rPr lang="en-US" altLang="en-US" sz="4000" b="0" dirty="0">
                <a:solidFill>
                  <a:srgbClr val="002060"/>
                </a:solidFill>
                <a:latin typeface="Tahoma" panose="020B0604030504040204" pitchFamily="34" charset="0"/>
              </a:rPr>
              <a:t> </a:t>
            </a:r>
            <a:r>
              <a:rPr lang="en-US" altLang="en-US" sz="3200" b="0" dirty="0">
                <a:solidFill>
                  <a:srgbClr val="002060"/>
                </a:solidFill>
                <a:latin typeface="Tahoma" panose="020B0604030504040204" pitchFamily="34" charset="0"/>
              </a:rPr>
              <a:t>Project Status Review</a:t>
            </a:r>
          </a:p>
        </p:txBody>
      </p:sp>
      <p:sp>
        <p:nvSpPr>
          <p:cNvPr id="13316" name="Rectangle 4">
            <a:extLst>
              <a:ext uri="{FF2B5EF4-FFF2-40B4-BE49-F238E27FC236}">
                <a16:creationId xmlns:a16="http://schemas.microsoft.com/office/drawing/2014/main" id="{D5FAD8DF-D52E-8504-642A-821A1ADDFE82}"/>
              </a:ext>
            </a:extLst>
          </p:cNvPr>
          <p:cNvSpPr>
            <a:spLocks noChangeArrowheads="1"/>
          </p:cNvSpPr>
          <p:nvPr/>
        </p:nvSpPr>
        <p:spPr bwMode="auto">
          <a:xfrm>
            <a:off x="457200" y="1382713"/>
            <a:ext cx="10817225" cy="68109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9pPr>
          </a:lstStyle>
          <a:p>
            <a:pPr algn="l" hangingPunct="1">
              <a:lnSpc>
                <a:spcPts val="2500"/>
              </a:lnSpc>
              <a:buClrTx/>
              <a:buFontTx/>
              <a:buNone/>
            </a:pPr>
            <a:r>
              <a:rPr lang="en-US" altLang="en-US" sz="2400" b="0" dirty="0">
                <a:solidFill>
                  <a:schemeClr val="tx1"/>
                </a:solidFill>
                <a:latin typeface="Arial Black" panose="020B0A04020102020204" pitchFamily="34" charset="0"/>
              </a:rPr>
              <a:t>System Integration &amp; Testing</a:t>
            </a:r>
          </a:p>
          <a:p>
            <a:pPr algn="l" hangingPunct="1">
              <a:lnSpc>
                <a:spcPts val="2500"/>
              </a:lnSpc>
              <a:buClrTx/>
              <a:buFontTx/>
              <a:buNone/>
            </a:pPr>
            <a:endParaRPr lang="en-US" altLang="en-US" sz="2600" b="0" dirty="0">
              <a:latin typeface="Arial Black" panose="020B0A04020102020204" pitchFamily="34" charset="0"/>
            </a:endParaRPr>
          </a:p>
          <a:p>
            <a:pPr algn="l" hangingPunct="1">
              <a:lnSpc>
                <a:spcPts val="2500"/>
              </a:lnSpc>
              <a:buClrTx/>
              <a:buFontTx/>
              <a:buNone/>
            </a:pPr>
            <a:r>
              <a:rPr lang="en-US" altLang="en-US" sz="2400" dirty="0">
                <a:solidFill>
                  <a:srgbClr val="002060"/>
                </a:solidFill>
                <a:latin typeface="Arial Black" panose="020B0A04020102020204" pitchFamily="34" charset="0"/>
              </a:rPr>
              <a:t>LIHU to ISIS Antenna System (</a:t>
            </a:r>
            <a:r>
              <a:rPr lang="en-US" altLang="en-US" sz="2400" dirty="0" err="1">
                <a:solidFill>
                  <a:srgbClr val="002060"/>
                </a:solidFill>
                <a:latin typeface="Arial Black" panose="020B0A04020102020204" pitchFamily="34" charset="0"/>
              </a:rPr>
              <a:t>AntS</a:t>
            </a:r>
            <a:r>
              <a:rPr lang="en-US" altLang="en-US" sz="2400" dirty="0">
                <a:solidFill>
                  <a:srgbClr val="002060"/>
                </a:solidFill>
                <a:latin typeface="Arial Black" panose="020B0A04020102020204" pitchFamily="34" charset="0"/>
              </a:rPr>
              <a:t>)</a:t>
            </a:r>
          </a:p>
          <a:p>
            <a:pPr algn="l" hangingPunct="1">
              <a:lnSpc>
                <a:spcPts val="2500"/>
              </a:lnSpc>
              <a:buClrTx/>
              <a:buFontTx/>
              <a:buNone/>
            </a:pPr>
            <a:endParaRPr lang="en-US" altLang="en-US" sz="2400" dirty="0">
              <a:solidFill>
                <a:srgbClr val="002060"/>
              </a:solidFill>
              <a:latin typeface="Arial Black" panose="020B0A04020102020204" pitchFamily="34" charset="0"/>
            </a:endParaRPr>
          </a:p>
          <a:p>
            <a:pPr algn="l" hangingPunct="1">
              <a:lnSpc>
                <a:spcPts val="2500"/>
              </a:lnSpc>
              <a:buClrTx/>
              <a:buFontTx/>
              <a:buNone/>
            </a:pPr>
            <a:r>
              <a:rPr lang="en-US" altLang="en-US" sz="2400" dirty="0">
                <a:solidFill>
                  <a:schemeClr val="accent4">
                    <a:lumMod val="95000"/>
                    <a:lumOff val="5000"/>
                  </a:schemeClr>
                </a:solidFill>
                <a:latin typeface="Arial Black" panose="020B0A04020102020204" pitchFamily="34" charset="0"/>
              </a:rPr>
              <a:t>Current Status:</a:t>
            </a:r>
          </a:p>
          <a:p>
            <a:pPr algn="l" hangingPunct="1">
              <a:lnSpc>
                <a:spcPts val="2500"/>
              </a:lnSpc>
              <a:buClrTx/>
              <a:buFontTx/>
              <a:buNone/>
            </a:pPr>
            <a:endParaRPr lang="en-US" altLang="en-US" sz="2400" dirty="0">
              <a:solidFill>
                <a:srgbClr val="002060"/>
              </a:solidFill>
              <a:latin typeface="Arial Black" panose="020B0A04020102020204" pitchFamily="34" charset="0"/>
            </a:endParaRPr>
          </a:p>
          <a:p>
            <a:pPr algn="l" hangingPunct="1">
              <a:lnSpc>
                <a:spcPts val="2500"/>
              </a:lnSpc>
              <a:buClrTx/>
              <a:buFontTx/>
              <a:buNone/>
            </a:pPr>
            <a:r>
              <a:rPr lang="en-US" altLang="en-US" sz="2000" dirty="0">
                <a:solidFill>
                  <a:srgbClr val="002060"/>
                </a:solidFill>
                <a:latin typeface="Arial Black" panose="020B0A04020102020204" pitchFamily="34" charset="0"/>
              </a:rPr>
              <a:t>No change in </a:t>
            </a:r>
            <a:r>
              <a:rPr lang="en-US" altLang="en-US" sz="2000" dirty="0" err="1">
                <a:solidFill>
                  <a:srgbClr val="002060"/>
                </a:solidFill>
                <a:latin typeface="Arial Black" panose="020B0A04020102020204" pitchFamily="34" charset="0"/>
              </a:rPr>
              <a:t>AntS</a:t>
            </a:r>
            <a:r>
              <a:rPr lang="en-US" altLang="en-US" sz="2000" dirty="0">
                <a:solidFill>
                  <a:srgbClr val="002060"/>
                </a:solidFill>
                <a:latin typeface="Arial Black" panose="020B0A04020102020204" pitchFamily="34" charset="0"/>
              </a:rPr>
              <a:t> locations</a:t>
            </a:r>
          </a:p>
          <a:p>
            <a:pPr algn="l" hangingPunct="1">
              <a:lnSpc>
                <a:spcPts val="2500"/>
              </a:lnSpc>
              <a:buClrTx/>
              <a:buFontTx/>
              <a:buNone/>
            </a:pPr>
            <a:endParaRPr lang="en-US" altLang="en-US" sz="2400" dirty="0">
              <a:solidFill>
                <a:srgbClr val="002060"/>
              </a:solidFill>
              <a:latin typeface="Arial Black" panose="020B0A04020102020204" pitchFamily="34" charset="0"/>
            </a:endParaRPr>
          </a:p>
          <a:p>
            <a:pPr algn="l" hangingPunct="1">
              <a:lnSpc>
                <a:spcPts val="2500"/>
              </a:lnSpc>
              <a:buClrTx/>
              <a:buFontTx/>
              <a:buNone/>
            </a:pPr>
            <a:r>
              <a:rPr lang="en-US" altLang="en-US" sz="2000" dirty="0" err="1">
                <a:solidFill>
                  <a:srgbClr val="002060"/>
                </a:solidFill>
                <a:latin typeface="Arial Black" panose="020B0A04020102020204" pitchFamily="34" charset="0"/>
              </a:rPr>
              <a:t>Omnetics</a:t>
            </a:r>
            <a:r>
              <a:rPr lang="en-US" altLang="en-US" sz="2000" dirty="0">
                <a:solidFill>
                  <a:srgbClr val="002060"/>
                </a:solidFill>
                <a:latin typeface="Arial Black" panose="020B0A04020102020204" pitchFamily="34" charset="0"/>
              </a:rPr>
              <a:t> onboard  and cable connectors A29100-009, A28000-009 very expensive; replaced with Harwin connectors</a:t>
            </a:r>
          </a:p>
          <a:p>
            <a:pPr algn="l" hangingPunct="1">
              <a:lnSpc>
                <a:spcPts val="2500"/>
              </a:lnSpc>
              <a:buClrTx/>
              <a:buFontTx/>
              <a:buNone/>
            </a:pPr>
            <a:r>
              <a:rPr lang="en-US" altLang="en-US" sz="2000" dirty="0">
                <a:solidFill>
                  <a:srgbClr val="002060"/>
                </a:solidFill>
                <a:latin typeface="Arial Black" panose="020B0A04020102020204" pitchFamily="34" charset="0"/>
              </a:rPr>
              <a:t>  - onboard connector to be located on adapter card</a:t>
            </a:r>
          </a:p>
          <a:p>
            <a:pPr algn="l" hangingPunct="1">
              <a:lnSpc>
                <a:spcPts val="2500"/>
              </a:lnSpc>
              <a:buClrTx/>
              <a:buFontTx/>
              <a:buNone/>
            </a:pPr>
            <a:r>
              <a:rPr lang="en-US" altLang="en-US" sz="2000" dirty="0">
                <a:solidFill>
                  <a:srgbClr val="002060"/>
                </a:solidFill>
                <a:latin typeface="Arial Black" panose="020B0A04020102020204" pitchFamily="34" charset="0"/>
              </a:rPr>
              <a:t>  - current testing achieved with </a:t>
            </a:r>
            <a:r>
              <a:rPr lang="en-US" altLang="en-US" sz="2000" dirty="0" err="1">
                <a:solidFill>
                  <a:srgbClr val="002060"/>
                </a:solidFill>
                <a:latin typeface="Arial Black" panose="020B0A04020102020204" pitchFamily="34" charset="0"/>
              </a:rPr>
              <a:t>Omnetics</a:t>
            </a:r>
            <a:r>
              <a:rPr lang="en-US" altLang="en-US" sz="2000" dirty="0">
                <a:solidFill>
                  <a:srgbClr val="002060"/>
                </a:solidFill>
                <a:latin typeface="Arial Black" panose="020B0A04020102020204" pitchFamily="34" charset="0"/>
              </a:rPr>
              <a:t> connectors</a:t>
            </a:r>
          </a:p>
          <a:p>
            <a:pPr algn="l" hangingPunct="1">
              <a:lnSpc>
                <a:spcPts val="2500"/>
              </a:lnSpc>
              <a:buClrTx/>
              <a:buFontTx/>
              <a:buNone/>
            </a:pPr>
            <a:endParaRPr lang="en-US" altLang="en-US" sz="2000" dirty="0">
              <a:solidFill>
                <a:srgbClr val="002060"/>
              </a:solidFill>
              <a:latin typeface="Arial Black" panose="020B0A04020102020204" pitchFamily="34" charset="0"/>
            </a:endParaRPr>
          </a:p>
          <a:p>
            <a:pPr algn="l" hangingPunct="1">
              <a:lnSpc>
                <a:spcPts val="2500"/>
              </a:lnSpc>
              <a:buClrTx/>
              <a:buFontTx/>
              <a:buNone/>
            </a:pPr>
            <a:r>
              <a:rPr lang="en-US" altLang="en-US" sz="2000" dirty="0">
                <a:solidFill>
                  <a:srgbClr val="002060"/>
                </a:solidFill>
                <a:latin typeface="Arial Black" panose="020B0A04020102020204" pitchFamily="34" charset="0"/>
              </a:rPr>
              <a:t>Software commands for antenna deployment tested and working correctly</a:t>
            </a:r>
          </a:p>
          <a:p>
            <a:pPr algn="l" hangingPunct="1">
              <a:lnSpc>
                <a:spcPts val="2500"/>
              </a:lnSpc>
              <a:buClrTx/>
              <a:buFontTx/>
              <a:buNone/>
            </a:pPr>
            <a:endParaRPr lang="en-US" altLang="en-US" sz="1800" dirty="0">
              <a:solidFill>
                <a:srgbClr val="002060"/>
              </a:solidFill>
              <a:latin typeface="Arial Black" panose="020B0A04020102020204" pitchFamily="34" charset="0"/>
            </a:endParaRPr>
          </a:p>
          <a:p>
            <a:pPr algn="l" hangingPunct="1">
              <a:lnSpc>
                <a:spcPts val="2500"/>
              </a:lnSpc>
              <a:buClrTx/>
              <a:buFontTx/>
              <a:buNone/>
            </a:pPr>
            <a:r>
              <a:rPr lang="en-US" altLang="en-US" sz="2000" dirty="0">
                <a:solidFill>
                  <a:srgbClr val="002060"/>
                </a:solidFill>
                <a:latin typeface="Arial Black" panose="020B0A04020102020204" pitchFamily="34" charset="0"/>
              </a:rPr>
              <a:t>Burn wire restring accomplished – ordering more burn wires</a:t>
            </a:r>
          </a:p>
          <a:p>
            <a:pPr algn="l" hangingPunct="1">
              <a:lnSpc>
                <a:spcPts val="2500"/>
              </a:lnSpc>
              <a:buClrTx/>
              <a:buFontTx/>
              <a:buNone/>
            </a:pPr>
            <a:r>
              <a:rPr lang="en-US" altLang="en-US" sz="2000" dirty="0">
                <a:solidFill>
                  <a:srgbClr val="002060"/>
                </a:solidFill>
                <a:latin typeface="Arial Black" panose="020B0A04020102020204" pitchFamily="34" charset="0"/>
              </a:rPr>
              <a:t> </a:t>
            </a:r>
          </a:p>
          <a:p>
            <a:pPr algn="l" hangingPunct="1">
              <a:lnSpc>
                <a:spcPts val="2500"/>
              </a:lnSpc>
              <a:buClrTx/>
              <a:buFontTx/>
              <a:buNone/>
            </a:pPr>
            <a:endParaRPr lang="en-US" altLang="en-US" sz="2600" dirty="0">
              <a:solidFill>
                <a:srgbClr val="002060"/>
              </a:solidFill>
              <a:latin typeface="Arial Black" panose="020B0A04020102020204" pitchFamily="34" charset="0"/>
            </a:endParaRPr>
          </a:p>
          <a:p>
            <a:pPr algn="l" hangingPunct="1">
              <a:lnSpc>
                <a:spcPts val="2500"/>
              </a:lnSpc>
              <a:buClrTx/>
              <a:buFontTx/>
              <a:buNone/>
            </a:pPr>
            <a:r>
              <a:rPr lang="en-US" altLang="en-US" sz="2000" b="0" dirty="0">
                <a:latin typeface="Arial Black" panose="020B0A04020102020204" pitchFamily="34" charset="0"/>
              </a:rPr>
              <a:t> </a:t>
            </a:r>
          </a:p>
          <a:p>
            <a:pPr algn="l" hangingPunct="1">
              <a:lnSpc>
                <a:spcPts val="2500"/>
              </a:lnSpc>
              <a:buClrTx/>
              <a:buFontTx/>
              <a:buNone/>
            </a:pPr>
            <a:endParaRPr lang="en-US" altLang="en-US" sz="2000" b="0" dirty="0">
              <a:latin typeface="Arial Black" panose="020B0A04020102020204" pitchFamily="34" charset="0"/>
            </a:endParaRPr>
          </a:p>
          <a:p>
            <a:pPr algn="l" hangingPunct="1">
              <a:lnSpc>
                <a:spcPts val="2500"/>
              </a:lnSpc>
              <a:buClrTx/>
              <a:buFontTx/>
              <a:buNone/>
            </a:pPr>
            <a:r>
              <a:rPr lang="en-US" altLang="en-US" sz="2000" b="0" dirty="0">
                <a:solidFill>
                  <a:srgbClr val="CC6600"/>
                </a:solidFill>
                <a:latin typeface="Arial Black" panose="020B0A04020102020204" pitchFamily="34" charset="0"/>
              </a:rPr>
              <a:t>     </a:t>
            </a:r>
          </a:p>
        </p:txBody>
      </p:sp>
      <p:grpSp>
        <p:nvGrpSpPr>
          <p:cNvPr id="13318" name="Group 6">
            <a:extLst>
              <a:ext uri="{FF2B5EF4-FFF2-40B4-BE49-F238E27FC236}">
                <a16:creationId xmlns:a16="http://schemas.microsoft.com/office/drawing/2014/main" id="{97700895-36F9-914C-40AA-C2A38A327816}"/>
              </a:ext>
            </a:extLst>
          </p:cNvPr>
          <p:cNvGrpSpPr>
            <a:grpSpLocks/>
          </p:cNvGrpSpPr>
          <p:nvPr/>
        </p:nvGrpSpPr>
        <p:grpSpPr bwMode="auto">
          <a:xfrm>
            <a:off x="10509250" y="93663"/>
            <a:ext cx="1719263" cy="1077913"/>
            <a:chOff x="6620" y="59"/>
            <a:chExt cx="1083" cy="679"/>
          </a:xfrm>
        </p:grpSpPr>
        <p:sp>
          <p:nvSpPr>
            <p:cNvPr id="13319" name="Line 7">
              <a:extLst>
                <a:ext uri="{FF2B5EF4-FFF2-40B4-BE49-F238E27FC236}">
                  <a16:creationId xmlns:a16="http://schemas.microsoft.com/office/drawing/2014/main" id="{C430DBBC-A816-C32F-1D27-FDCDC2769E09}"/>
                </a:ext>
              </a:extLst>
            </p:cNvPr>
            <p:cNvSpPr>
              <a:spLocks noChangeShapeType="1"/>
            </p:cNvSpPr>
            <p:nvPr/>
          </p:nvSpPr>
          <p:spPr bwMode="auto">
            <a:xfrm>
              <a:off x="6648" y="738"/>
              <a:ext cx="999"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22040DFE-7617-1AA2-9EED-4CF8A483E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39" cy="5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DFA63A2B-743B-FAD5-8A61-FD1FAB7221ED}"/>
                </a:ext>
              </a:extLst>
            </p:cNvPr>
            <p:cNvSpPr>
              <a:spLocks noChangeArrowheads="1"/>
            </p:cNvSpPr>
            <p:nvPr/>
          </p:nvSpPr>
          <p:spPr bwMode="auto">
            <a:xfrm>
              <a:off x="7038" y="261"/>
              <a:ext cx="665"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ct val="100000"/>
                </a:lnSpc>
                <a:buClrTx/>
                <a:buFontTx/>
                <a:buNone/>
              </a:pPr>
              <a:r>
                <a:rPr lang="en-US" altLang="en-US" sz="1800" b="0" dirty="0">
                  <a:solidFill>
                    <a:srgbClr val="CC6600"/>
                  </a:solidFill>
                  <a:latin typeface="Arial Black" panose="020B0A04020102020204" pitchFamily="34" charset="0"/>
                  <a:cs typeface="DejaVu Sans" panose="020B0603030804020204" pitchFamily="34" charset="0"/>
                </a:rPr>
                <a:t>FOX-PLUS</a:t>
              </a:r>
            </a:p>
          </p:txBody>
        </p:sp>
      </p:grpSp>
      <p:sp>
        <p:nvSpPr>
          <p:cNvPr id="2" name="Rectangle 5">
            <a:extLst>
              <a:ext uri="{FF2B5EF4-FFF2-40B4-BE49-F238E27FC236}">
                <a16:creationId xmlns:a16="http://schemas.microsoft.com/office/drawing/2014/main" id="{9E4DF58A-D4F4-D5AE-078F-0F7D30878036}"/>
              </a:ext>
            </a:extLst>
          </p:cNvPr>
          <p:cNvSpPr>
            <a:spLocks noChangeArrowheads="1"/>
          </p:cNvSpPr>
          <p:nvPr/>
        </p:nvSpPr>
        <p:spPr bwMode="auto">
          <a:xfrm>
            <a:off x="11579225" y="6396038"/>
            <a:ext cx="55562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ct val="100000"/>
              </a:lnSpc>
              <a:buClrTx/>
              <a:buFontTx/>
              <a:buNone/>
            </a:pPr>
            <a:fld id="{CD4533CC-2CA8-4CED-8C5D-FF38BC6ABBB9}" type="slidenum">
              <a:rPr lang="en-US" altLang="en-US" sz="1800" b="0">
                <a:solidFill>
                  <a:srgbClr val="000000"/>
                </a:solidFill>
                <a:latin typeface="Tahoma" panose="020B0604030504040204" pitchFamily="34" charset="0"/>
              </a:rPr>
              <a:t>26</a:t>
            </a:fld>
            <a:endParaRPr lang="en-US" altLang="en-US" sz="1800" b="0" dirty="0">
              <a:solidFill>
                <a:srgbClr val="000000"/>
              </a:solidFill>
              <a:latin typeface="Tahoma" panose="020B0604030504040204" pitchFamily="34" charset="0"/>
            </a:endParaRPr>
          </a:p>
        </p:txBody>
      </p:sp>
    </p:spTree>
    <p:extLst>
      <p:ext uri="{BB962C8B-B14F-4D97-AF65-F5344CB8AC3E}">
        <p14:creationId xmlns:p14="http://schemas.microsoft.com/office/powerpoint/2010/main" val="2474860181"/>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additive="repl">
                                        <p:cTn id="6" dur="1" fill="hold">
                                          <p:stCondLst>
                                            <p:cond delay="0"/>
                                          </p:stCondLst>
                                        </p:cTn>
                                        <p:tgtEl>
                                          <p:spTgt spid="13316">
                                            <p:txEl>
                                              <p:pRg st="0" end="0"/>
                                            </p:txEl>
                                          </p:spTgt>
                                        </p:tgtEl>
                                        <p:attrNameLst>
                                          <p:attrName>style.visibility</p:attrName>
                                        </p:attrNameLst>
                                      </p:cBhvr>
                                      <p:to>
                                        <p:strVal val="visible"/>
                                      </p:to>
                                    </p:set>
                                    <p:anim calcmode="lin" valueType="num">
                                      <p:cBhvr additive="repl">
                                        <p:cTn id="7" dur="500" fill="hold"/>
                                        <p:tgtEl>
                                          <p:spTgt spid="13316">
                                            <p:txEl>
                                              <p:pRg st="0" end="0"/>
                                            </p:txEl>
                                          </p:spTgt>
                                        </p:tgtEl>
                                        <p:attrNameLst>
                                          <p:attrName>ppt_x</p:attrName>
                                        </p:attrNameLst>
                                      </p:cBhvr>
                                      <p:tavLst>
                                        <p:tav tm="100000">
                                          <p:val>
                                            <p:strVal val="#ppt_x"/>
                                          </p:val>
                                        </p:tav>
                                        <p:tav>
                                          <p:val>
                                            <p:strVal val="#ppt_x"/>
                                          </p:val>
                                        </p:tav>
                                      </p:tavLst>
                                    </p:anim>
                                    <p:anim calcmode="lin" valueType="num">
                                      <p:cBhvr additive="repl">
                                        <p:cTn id="8" dur="500" fill="hold"/>
                                        <p:tgtEl>
                                          <p:spTgt spid="13316">
                                            <p:txEl>
                                              <p:pRg st="0" end="0"/>
                                            </p:txEl>
                                          </p:spTgt>
                                        </p:tgtEl>
                                        <p:attrNameLst>
                                          <p:attrName>ppt_y</p:attrName>
                                        </p:attrNameLst>
                                      </p:cBhvr>
                                      <p:tavLst>
                                        <p:tav tm="100000">
                                          <p:val>
                                            <p:strVal val="1+#ppt_h/2"/>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91CF2BAF-C408-E436-104D-E525E033DFA5}"/>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6F5CBBE7-06A9-951E-2D9F-846E4D2B89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525"/>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C68A51CC-330F-4322-6A9A-076AF7AF12D1}"/>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5B53BB3A-5E94-45A5-C2E3-C3CE08C475C3}"/>
              </a:ext>
            </a:extLst>
          </p:cNvPr>
          <p:cNvSpPr>
            <a:spLocks noChangeArrowheads="1"/>
          </p:cNvSpPr>
          <p:nvPr/>
        </p:nvSpPr>
        <p:spPr bwMode="auto">
          <a:xfrm>
            <a:off x="1600200" y="38258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ts val="3500"/>
              </a:lnSpc>
              <a:buClrTx/>
              <a:buFontTx/>
              <a:buNone/>
            </a:pPr>
            <a:r>
              <a:rPr lang="en-US" altLang="en-US" sz="4400" b="0" dirty="0">
                <a:solidFill>
                  <a:srgbClr val="002060"/>
                </a:solidFill>
                <a:latin typeface="Tahoma" panose="020B0604030504040204" pitchFamily="34" charset="0"/>
              </a:rPr>
              <a:t>FOX-Plus</a:t>
            </a:r>
            <a:br>
              <a:rPr lang="en-US" altLang="en-US" sz="4000" b="0" dirty="0">
                <a:solidFill>
                  <a:srgbClr val="002060"/>
                </a:solidFill>
                <a:latin typeface="Tahoma" panose="020B0604030504040204" pitchFamily="34" charset="0"/>
              </a:rPr>
            </a:br>
            <a:r>
              <a:rPr lang="en-US" altLang="en-US" sz="4000" b="0" dirty="0">
                <a:solidFill>
                  <a:srgbClr val="002060"/>
                </a:solidFill>
                <a:latin typeface="Tahoma" panose="020B0604030504040204" pitchFamily="34" charset="0"/>
              </a:rPr>
              <a:t> </a:t>
            </a:r>
            <a:r>
              <a:rPr lang="en-US" altLang="en-US" sz="3200" b="0" dirty="0">
                <a:solidFill>
                  <a:srgbClr val="002060"/>
                </a:solidFill>
                <a:latin typeface="Tahoma" panose="020B0604030504040204" pitchFamily="34" charset="0"/>
              </a:rPr>
              <a:t>Project Status Review</a:t>
            </a:r>
          </a:p>
        </p:txBody>
      </p:sp>
      <p:sp>
        <p:nvSpPr>
          <p:cNvPr id="13316" name="Rectangle 4">
            <a:extLst>
              <a:ext uri="{FF2B5EF4-FFF2-40B4-BE49-F238E27FC236}">
                <a16:creationId xmlns:a16="http://schemas.microsoft.com/office/drawing/2014/main" id="{C21AC191-52B9-DB8F-E8D9-6F55B87683F1}"/>
              </a:ext>
            </a:extLst>
          </p:cNvPr>
          <p:cNvSpPr>
            <a:spLocks noChangeArrowheads="1"/>
          </p:cNvSpPr>
          <p:nvPr/>
        </p:nvSpPr>
        <p:spPr bwMode="auto">
          <a:xfrm>
            <a:off x="457200" y="1382713"/>
            <a:ext cx="10817225" cy="23225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9pPr>
          </a:lstStyle>
          <a:p>
            <a:pPr algn="l" hangingPunct="1">
              <a:lnSpc>
                <a:spcPts val="2500"/>
              </a:lnSpc>
              <a:buClrTx/>
              <a:buFontTx/>
              <a:buNone/>
            </a:pPr>
            <a:r>
              <a:rPr lang="en-US" altLang="en-US" sz="2400" b="0" dirty="0">
                <a:solidFill>
                  <a:schemeClr val="tx1"/>
                </a:solidFill>
                <a:latin typeface="Arial Black" panose="020B0A04020102020204" pitchFamily="34" charset="0"/>
              </a:rPr>
              <a:t>System Integration &amp; Testing: </a:t>
            </a:r>
            <a:r>
              <a:rPr lang="en-US" altLang="en-US" sz="2400" b="0" dirty="0" err="1">
                <a:solidFill>
                  <a:schemeClr val="tx1"/>
                </a:solidFill>
                <a:latin typeface="Arial Black" panose="020B0A04020102020204" pitchFamily="34" charset="0"/>
              </a:rPr>
              <a:t>Omnetics</a:t>
            </a:r>
            <a:r>
              <a:rPr lang="en-US" altLang="en-US" sz="2400" b="0" dirty="0">
                <a:solidFill>
                  <a:schemeClr val="tx1"/>
                </a:solidFill>
                <a:latin typeface="Arial Black" panose="020B0A04020102020204" pitchFamily="34" charset="0"/>
              </a:rPr>
              <a:t> connector on LIHU </a:t>
            </a:r>
          </a:p>
          <a:p>
            <a:pPr algn="l" hangingPunct="1">
              <a:lnSpc>
                <a:spcPts val="2500"/>
              </a:lnSpc>
              <a:buClrTx/>
              <a:buFontTx/>
              <a:buNone/>
            </a:pPr>
            <a:endParaRPr lang="en-US" altLang="en-US" sz="2600" b="0" dirty="0">
              <a:latin typeface="Arial Black" panose="020B0A04020102020204" pitchFamily="34" charset="0"/>
            </a:endParaRPr>
          </a:p>
          <a:p>
            <a:pPr algn="l" hangingPunct="1">
              <a:lnSpc>
                <a:spcPts val="2500"/>
              </a:lnSpc>
              <a:buClrTx/>
              <a:buFontTx/>
              <a:buNone/>
            </a:pPr>
            <a:r>
              <a:rPr lang="en-US" altLang="en-US" sz="2000" dirty="0">
                <a:solidFill>
                  <a:srgbClr val="002060"/>
                </a:solidFill>
                <a:latin typeface="Arial Black" panose="020B0A04020102020204" pitchFamily="34" charset="0"/>
              </a:rPr>
              <a:t> </a:t>
            </a:r>
          </a:p>
          <a:p>
            <a:pPr algn="l" hangingPunct="1">
              <a:lnSpc>
                <a:spcPts val="2500"/>
              </a:lnSpc>
              <a:buClrTx/>
              <a:buFontTx/>
              <a:buNone/>
            </a:pPr>
            <a:endParaRPr lang="en-US" altLang="en-US" sz="2600" dirty="0">
              <a:solidFill>
                <a:srgbClr val="002060"/>
              </a:solidFill>
              <a:latin typeface="Arial Black" panose="020B0A04020102020204" pitchFamily="34" charset="0"/>
            </a:endParaRPr>
          </a:p>
          <a:p>
            <a:pPr algn="l" hangingPunct="1">
              <a:lnSpc>
                <a:spcPts val="2500"/>
              </a:lnSpc>
              <a:buClrTx/>
              <a:buFontTx/>
              <a:buNone/>
            </a:pPr>
            <a:r>
              <a:rPr lang="en-US" altLang="en-US" sz="2000" b="0" dirty="0">
                <a:latin typeface="Arial Black" panose="020B0A04020102020204" pitchFamily="34" charset="0"/>
              </a:rPr>
              <a:t> </a:t>
            </a:r>
          </a:p>
          <a:p>
            <a:pPr algn="l" hangingPunct="1">
              <a:lnSpc>
                <a:spcPts val="2500"/>
              </a:lnSpc>
              <a:buClrTx/>
              <a:buFontTx/>
              <a:buNone/>
            </a:pPr>
            <a:endParaRPr lang="en-US" altLang="en-US" sz="2000" b="0" dirty="0">
              <a:latin typeface="Arial Black" panose="020B0A04020102020204" pitchFamily="34" charset="0"/>
            </a:endParaRPr>
          </a:p>
          <a:p>
            <a:pPr algn="l" hangingPunct="1">
              <a:lnSpc>
                <a:spcPts val="2500"/>
              </a:lnSpc>
              <a:buClrTx/>
              <a:buFontTx/>
              <a:buNone/>
            </a:pPr>
            <a:r>
              <a:rPr lang="en-US" altLang="en-US" sz="2000" b="0" dirty="0">
                <a:solidFill>
                  <a:srgbClr val="CC6600"/>
                </a:solidFill>
                <a:latin typeface="Arial Black" panose="020B0A04020102020204" pitchFamily="34" charset="0"/>
              </a:rPr>
              <a:t>     </a:t>
            </a:r>
          </a:p>
        </p:txBody>
      </p:sp>
      <p:sp>
        <p:nvSpPr>
          <p:cNvPr id="13317" name="Rectangle 5">
            <a:extLst>
              <a:ext uri="{FF2B5EF4-FFF2-40B4-BE49-F238E27FC236}">
                <a16:creationId xmlns:a16="http://schemas.microsoft.com/office/drawing/2014/main" id="{2BF7AD1A-FFF5-F41A-1571-E791D409BB90}"/>
              </a:ext>
            </a:extLst>
          </p:cNvPr>
          <p:cNvSpPr>
            <a:spLocks noChangeArrowheads="1"/>
          </p:cNvSpPr>
          <p:nvPr/>
        </p:nvSpPr>
        <p:spPr bwMode="auto">
          <a:xfrm>
            <a:off x="11579225" y="6396038"/>
            <a:ext cx="55562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ct val="100000"/>
              </a:lnSpc>
              <a:buClrTx/>
              <a:buFontTx/>
              <a:buNone/>
            </a:pPr>
            <a:r>
              <a:rPr lang="en-US" altLang="en-US" sz="1800" b="0">
                <a:solidFill>
                  <a:srgbClr val="000000"/>
                </a:solidFill>
                <a:latin typeface="Tahoma" panose="020B0604030504040204" pitchFamily="34" charset="0"/>
              </a:rPr>
              <a:t>4</a:t>
            </a:r>
          </a:p>
        </p:txBody>
      </p:sp>
      <p:grpSp>
        <p:nvGrpSpPr>
          <p:cNvPr id="13318" name="Group 6">
            <a:extLst>
              <a:ext uri="{FF2B5EF4-FFF2-40B4-BE49-F238E27FC236}">
                <a16:creationId xmlns:a16="http://schemas.microsoft.com/office/drawing/2014/main" id="{D645BD6D-4F5B-C99D-334C-94E2F87A526D}"/>
              </a:ext>
            </a:extLst>
          </p:cNvPr>
          <p:cNvGrpSpPr>
            <a:grpSpLocks/>
          </p:cNvGrpSpPr>
          <p:nvPr/>
        </p:nvGrpSpPr>
        <p:grpSpPr bwMode="auto">
          <a:xfrm>
            <a:off x="10509250" y="93663"/>
            <a:ext cx="1719263" cy="1077913"/>
            <a:chOff x="6620" y="59"/>
            <a:chExt cx="1083" cy="679"/>
          </a:xfrm>
        </p:grpSpPr>
        <p:sp>
          <p:nvSpPr>
            <p:cNvPr id="13319" name="Line 7">
              <a:extLst>
                <a:ext uri="{FF2B5EF4-FFF2-40B4-BE49-F238E27FC236}">
                  <a16:creationId xmlns:a16="http://schemas.microsoft.com/office/drawing/2014/main" id="{A602554C-99FE-B569-BA02-E4C88B185379}"/>
                </a:ext>
              </a:extLst>
            </p:cNvPr>
            <p:cNvSpPr>
              <a:spLocks noChangeShapeType="1"/>
            </p:cNvSpPr>
            <p:nvPr/>
          </p:nvSpPr>
          <p:spPr bwMode="auto">
            <a:xfrm>
              <a:off x="6648" y="738"/>
              <a:ext cx="999"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B6457F53-5BD7-10CA-1F9D-D176466D4E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39" cy="5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5AEA0D4E-9DE8-C2C6-2244-AB00E94D3F82}"/>
                </a:ext>
              </a:extLst>
            </p:cNvPr>
            <p:cNvSpPr>
              <a:spLocks noChangeArrowheads="1"/>
            </p:cNvSpPr>
            <p:nvPr/>
          </p:nvSpPr>
          <p:spPr bwMode="auto">
            <a:xfrm>
              <a:off x="7038" y="261"/>
              <a:ext cx="665"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ct val="100000"/>
                </a:lnSpc>
                <a:buClrTx/>
                <a:buFontTx/>
                <a:buNone/>
              </a:pPr>
              <a:r>
                <a:rPr lang="en-US" altLang="en-US" sz="1800" b="0" dirty="0">
                  <a:solidFill>
                    <a:srgbClr val="CC6600"/>
                  </a:solidFill>
                  <a:latin typeface="Arial Black" panose="020B0A04020102020204" pitchFamily="34" charset="0"/>
                  <a:cs typeface="DejaVu Sans" panose="020B0603030804020204" pitchFamily="34" charset="0"/>
                </a:rPr>
                <a:t>FOX-PLUS</a:t>
              </a:r>
            </a:p>
          </p:txBody>
        </p:sp>
      </p:grpSp>
      <p:pic>
        <p:nvPicPr>
          <p:cNvPr id="5" name="Picture 4" descr="Close-up of a circuit board&#10;&#10;AI-generated content may be incorrect.">
            <a:extLst>
              <a:ext uri="{FF2B5EF4-FFF2-40B4-BE49-F238E27FC236}">
                <a16:creationId xmlns:a16="http://schemas.microsoft.com/office/drawing/2014/main" id="{449C2A08-4A89-4888-F97B-B4D3A95A45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19" y="1828800"/>
            <a:ext cx="12193588" cy="4929188"/>
          </a:xfrm>
          <a:prstGeom prst="rect">
            <a:avLst/>
          </a:prstGeom>
        </p:spPr>
      </p:pic>
    </p:spTree>
    <p:extLst>
      <p:ext uri="{BB962C8B-B14F-4D97-AF65-F5344CB8AC3E}">
        <p14:creationId xmlns:p14="http://schemas.microsoft.com/office/powerpoint/2010/main" val="2808622254"/>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additive="repl">
                                        <p:cTn id="6" dur="1" fill="hold">
                                          <p:stCondLst>
                                            <p:cond delay="0"/>
                                          </p:stCondLst>
                                        </p:cTn>
                                        <p:tgtEl>
                                          <p:spTgt spid="13316">
                                            <p:txEl>
                                              <p:pRg st="0" end="0"/>
                                            </p:txEl>
                                          </p:spTgt>
                                        </p:tgtEl>
                                        <p:attrNameLst>
                                          <p:attrName>style.visibility</p:attrName>
                                        </p:attrNameLst>
                                      </p:cBhvr>
                                      <p:to>
                                        <p:strVal val="visible"/>
                                      </p:to>
                                    </p:set>
                                    <p:anim calcmode="lin" valueType="num">
                                      <p:cBhvr additive="repl">
                                        <p:cTn id="7" dur="500" fill="hold"/>
                                        <p:tgtEl>
                                          <p:spTgt spid="13316">
                                            <p:txEl>
                                              <p:pRg st="0" end="0"/>
                                            </p:txEl>
                                          </p:spTgt>
                                        </p:tgtEl>
                                        <p:attrNameLst>
                                          <p:attrName>ppt_x</p:attrName>
                                        </p:attrNameLst>
                                      </p:cBhvr>
                                      <p:tavLst>
                                        <p:tav tm="100000">
                                          <p:val>
                                            <p:strVal val="#ppt_x"/>
                                          </p:val>
                                        </p:tav>
                                        <p:tav>
                                          <p:val>
                                            <p:strVal val="#ppt_x"/>
                                          </p:val>
                                        </p:tav>
                                      </p:tavLst>
                                    </p:anim>
                                    <p:anim calcmode="lin" valueType="num">
                                      <p:cBhvr additive="repl">
                                        <p:cTn id="8" dur="500" fill="hold"/>
                                        <p:tgtEl>
                                          <p:spTgt spid="13316">
                                            <p:txEl>
                                              <p:pRg st="0" end="0"/>
                                            </p:txEl>
                                          </p:spTgt>
                                        </p:tgtEl>
                                        <p:attrNameLst>
                                          <p:attrName>ppt_y</p:attrName>
                                        </p:attrNameLst>
                                      </p:cBhvr>
                                      <p:tavLst>
                                        <p:tav tm="100000">
                                          <p:val>
                                            <p:strVal val="1+#ppt_h/2"/>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552A9C1B-308E-0788-E11D-199B00757A5B}"/>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F7E0C61B-D00B-2918-FB64-44D88027C5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525"/>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08D32795-DFCB-BF3F-DACC-85E4BBA6922E}"/>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4E1E183F-8A87-FC12-127F-96F1EB1C654D}"/>
              </a:ext>
            </a:extLst>
          </p:cNvPr>
          <p:cNvSpPr>
            <a:spLocks noChangeArrowheads="1"/>
          </p:cNvSpPr>
          <p:nvPr/>
        </p:nvSpPr>
        <p:spPr bwMode="auto">
          <a:xfrm>
            <a:off x="1600200" y="38258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ts val="3500"/>
              </a:lnSpc>
              <a:buClrTx/>
              <a:buFontTx/>
              <a:buNone/>
            </a:pPr>
            <a:r>
              <a:rPr lang="en-US" altLang="en-US" sz="4400" b="0" dirty="0">
                <a:solidFill>
                  <a:srgbClr val="002060"/>
                </a:solidFill>
                <a:latin typeface="Tahoma" panose="020B0604030504040204" pitchFamily="34" charset="0"/>
              </a:rPr>
              <a:t>FOX-Plus</a:t>
            </a:r>
            <a:br>
              <a:rPr lang="en-US" altLang="en-US" sz="4000" b="0" dirty="0">
                <a:solidFill>
                  <a:srgbClr val="002060"/>
                </a:solidFill>
                <a:latin typeface="Tahoma" panose="020B0604030504040204" pitchFamily="34" charset="0"/>
              </a:rPr>
            </a:br>
            <a:r>
              <a:rPr lang="en-US" altLang="en-US" sz="4000" b="0" dirty="0">
                <a:solidFill>
                  <a:srgbClr val="002060"/>
                </a:solidFill>
                <a:latin typeface="Tahoma" panose="020B0604030504040204" pitchFamily="34" charset="0"/>
              </a:rPr>
              <a:t> </a:t>
            </a:r>
            <a:r>
              <a:rPr lang="en-US" altLang="en-US" sz="3200" b="0" dirty="0">
                <a:solidFill>
                  <a:srgbClr val="002060"/>
                </a:solidFill>
                <a:latin typeface="Tahoma" panose="020B0604030504040204" pitchFamily="34" charset="0"/>
              </a:rPr>
              <a:t>Project Status Review</a:t>
            </a:r>
          </a:p>
        </p:txBody>
      </p:sp>
      <p:sp>
        <p:nvSpPr>
          <p:cNvPr id="13316" name="Rectangle 4">
            <a:extLst>
              <a:ext uri="{FF2B5EF4-FFF2-40B4-BE49-F238E27FC236}">
                <a16:creationId xmlns:a16="http://schemas.microsoft.com/office/drawing/2014/main" id="{6CFABF00-72D4-4F55-27A1-2C44DD8259D1}"/>
              </a:ext>
            </a:extLst>
          </p:cNvPr>
          <p:cNvSpPr>
            <a:spLocks noChangeArrowheads="1"/>
          </p:cNvSpPr>
          <p:nvPr/>
        </p:nvSpPr>
        <p:spPr bwMode="auto">
          <a:xfrm>
            <a:off x="457200" y="1382713"/>
            <a:ext cx="10817225" cy="23225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9pPr>
          </a:lstStyle>
          <a:p>
            <a:pPr algn="l" hangingPunct="1">
              <a:lnSpc>
                <a:spcPts val="2500"/>
              </a:lnSpc>
              <a:buClrTx/>
              <a:buFontTx/>
              <a:buNone/>
            </a:pPr>
            <a:r>
              <a:rPr lang="en-US" altLang="en-US" sz="2400" b="0" dirty="0">
                <a:solidFill>
                  <a:schemeClr val="tx1"/>
                </a:solidFill>
                <a:latin typeface="Arial Black" panose="020B0A04020102020204" pitchFamily="34" charset="0"/>
              </a:rPr>
              <a:t>System Integration &amp; Testing: </a:t>
            </a:r>
            <a:r>
              <a:rPr lang="en-US" altLang="en-US" sz="2400" b="0" dirty="0" err="1">
                <a:solidFill>
                  <a:schemeClr val="tx1"/>
                </a:solidFill>
                <a:latin typeface="Arial Black" panose="020B0A04020102020204" pitchFamily="34" charset="0"/>
              </a:rPr>
              <a:t>Omnetics</a:t>
            </a:r>
            <a:r>
              <a:rPr lang="en-US" altLang="en-US" sz="2400" b="0" dirty="0">
                <a:solidFill>
                  <a:schemeClr val="tx1"/>
                </a:solidFill>
                <a:latin typeface="Arial Black" panose="020B0A04020102020204" pitchFamily="34" charset="0"/>
              </a:rPr>
              <a:t> to Harwin Test Cable </a:t>
            </a:r>
          </a:p>
          <a:p>
            <a:pPr algn="l" hangingPunct="1">
              <a:lnSpc>
                <a:spcPts val="2500"/>
              </a:lnSpc>
              <a:buClrTx/>
              <a:buFontTx/>
              <a:buNone/>
            </a:pPr>
            <a:endParaRPr lang="en-US" altLang="en-US" sz="2600" b="0" dirty="0">
              <a:latin typeface="Arial Black" panose="020B0A04020102020204" pitchFamily="34" charset="0"/>
            </a:endParaRPr>
          </a:p>
          <a:p>
            <a:pPr algn="l" hangingPunct="1">
              <a:lnSpc>
                <a:spcPts val="2500"/>
              </a:lnSpc>
              <a:buClrTx/>
              <a:buFontTx/>
              <a:buNone/>
            </a:pPr>
            <a:r>
              <a:rPr lang="en-US" altLang="en-US" sz="2000" dirty="0">
                <a:solidFill>
                  <a:srgbClr val="002060"/>
                </a:solidFill>
                <a:latin typeface="Arial Black" panose="020B0A04020102020204" pitchFamily="34" charset="0"/>
              </a:rPr>
              <a:t> </a:t>
            </a:r>
          </a:p>
          <a:p>
            <a:pPr algn="l" hangingPunct="1">
              <a:lnSpc>
                <a:spcPts val="2500"/>
              </a:lnSpc>
              <a:buClrTx/>
              <a:buFontTx/>
              <a:buNone/>
            </a:pPr>
            <a:endParaRPr lang="en-US" altLang="en-US" sz="2600" dirty="0">
              <a:solidFill>
                <a:srgbClr val="002060"/>
              </a:solidFill>
              <a:latin typeface="Arial Black" panose="020B0A04020102020204" pitchFamily="34" charset="0"/>
            </a:endParaRPr>
          </a:p>
          <a:p>
            <a:pPr algn="l" hangingPunct="1">
              <a:lnSpc>
                <a:spcPts val="2500"/>
              </a:lnSpc>
              <a:buClrTx/>
              <a:buFontTx/>
              <a:buNone/>
            </a:pPr>
            <a:r>
              <a:rPr lang="en-US" altLang="en-US" sz="2000" b="0" dirty="0">
                <a:latin typeface="Arial Black" panose="020B0A04020102020204" pitchFamily="34" charset="0"/>
              </a:rPr>
              <a:t> </a:t>
            </a:r>
          </a:p>
          <a:p>
            <a:pPr algn="l" hangingPunct="1">
              <a:lnSpc>
                <a:spcPts val="2500"/>
              </a:lnSpc>
              <a:buClrTx/>
              <a:buFontTx/>
              <a:buNone/>
            </a:pPr>
            <a:endParaRPr lang="en-US" altLang="en-US" sz="2000" b="0" dirty="0">
              <a:latin typeface="Arial Black" panose="020B0A04020102020204" pitchFamily="34" charset="0"/>
            </a:endParaRPr>
          </a:p>
          <a:p>
            <a:pPr algn="l" hangingPunct="1">
              <a:lnSpc>
                <a:spcPts val="2500"/>
              </a:lnSpc>
              <a:buClrTx/>
              <a:buFontTx/>
              <a:buNone/>
            </a:pPr>
            <a:r>
              <a:rPr lang="en-US" altLang="en-US" sz="2000" b="0" dirty="0">
                <a:solidFill>
                  <a:srgbClr val="CC6600"/>
                </a:solidFill>
                <a:latin typeface="Arial Black" panose="020B0A04020102020204" pitchFamily="34" charset="0"/>
              </a:rPr>
              <a:t>     </a:t>
            </a:r>
          </a:p>
        </p:txBody>
      </p:sp>
      <p:sp>
        <p:nvSpPr>
          <p:cNvPr id="13317" name="Rectangle 5">
            <a:extLst>
              <a:ext uri="{FF2B5EF4-FFF2-40B4-BE49-F238E27FC236}">
                <a16:creationId xmlns:a16="http://schemas.microsoft.com/office/drawing/2014/main" id="{2E55709B-B36F-8DBB-48AD-CE5A6B0654C1}"/>
              </a:ext>
            </a:extLst>
          </p:cNvPr>
          <p:cNvSpPr>
            <a:spLocks noChangeArrowheads="1"/>
          </p:cNvSpPr>
          <p:nvPr/>
        </p:nvSpPr>
        <p:spPr bwMode="auto">
          <a:xfrm>
            <a:off x="11579225" y="6396038"/>
            <a:ext cx="55562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ct val="100000"/>
              </a:lnSpc>
              <a:buClrTx/>
              <a:buFontTx/>
              <a:buNone/>
            </a:pPr>
            <a:fld id="{261C2605-6955-4862-B03A-6327666A05DE}" type="slidenum">
              <a:rPr lang="en-US" altLang="en-US" sz="1800" b="0">
                <a:solidFill>
                  <a:srgbClr val="000000"/>
                </a:solidFill>
                <a:latin typeface="Tahoma" panose="020B0604030504040204" pitchFamily="34" charset="0"/>
              </a:rPr>
              <a:t>28</a:t>
            </a:fld>
            <a:endParaRPr lang="en-US" altLang="en-US" sz="1800" b="0" dirty="0">
              <a:solidFill>
                <a:srgbClr val="000000"/>
              </a:solidFill>
              <a:latin typeface="Tahoma" panose="020B0604030504040204" pitchFamily="34" charset="0"/>
            </a:endParaRPr>
          </a:p>
        </p:txBody>
      </p:sp>
      <p:grpSp>
        <p:nvGrpSpPr>
          <p:cNvPr id="13318" name="Group 6">
            <a:extLst>
              <a:ext uri="{FF2B5EF4-FFF2-40B4-BE49-F238E27FC236}">
                <a16:creationId xmlns:a16="http://schemas.microsoft.com/office/drawing/2014/main" id="{D6960F9C-9CC0-584B-0852-80AEDD5EF994}"/>
              </a:ext>
            </a:extLst>
          </p:cNvPr>
          <p:cNvGrpSpPr>
            <a:grpSpLocks/>
          </p:cNvGrpSpPr>
          <p:nvPr/>
        </p:nvGrpSpPr>
        <p:grpSpPr bwMode="auto">
          <a:xfrm>
            <a:off x="10509250" y="93663"/>
            <a:ext cx="1719263" cy="1077913"/>
            <a:chOff x="6620" y="59"/>
            <a:chExt cx="1083" cy="679"/>
          </a:xfrm>
        </p:grpSpPr>
        <p:sp>
          <p:nvSpPr>
            <p:cNvPr id="13319" name="Line 7">
              <a:extLst>
                <a:ext uri="{FF2B5EF4-FFF2-40B4-BE49-F238E27FC236}">
                  <a16:creationId xmlns:a16="http://schemas.microsoft.com/office/drawing/2014/main" id="{7FC6CDBD-5940-7437-6862-82C4E48C6D52}"/>
                </a:ext>
              </a:extLst>
            </p:cNvPr>
            <p:cNvSpPr>
              <a:spLocks noChangeShapeType="1"/>
            </p:cNvSpPr>
            <p:nvPr/>
          </p:nvSpPr>
          <p:spPr bwMode="auto">
            <a:xfrm>
              <a:off x="6648" y="738"/>
              <a:ext cx="999"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875155F7-EE98-DEBB-6763-DE8DB7D582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39" cy="5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304F7F4D-88FB-26E3-3C07-FE04BD175BC5}"/>
                </a:ext>
              </a:extLst>
            </p:cNvPr>
            <p:cNvSpPr>
              <a:spLocks noChangeArrowheads="1"/>
            </p:cNvSpPr>
            <p:nvPr/>
          </p:nvSpPr>
          <p:spPr bwMode="auto">
            <a:xfrm>
              <a:off x="7038" y="261"/>
              <a:ext cx="665"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ct val="100000"/>
                </a:lnSpc>
                <a:buClrTx/>
                <a:buFontTx/>
                <a:buNone/>
              </a:pPr>
              <a:r>
                <a:rPr lang="en-US" altLang="en-US" sz="1800" b="0" dirty="0">
                  <a:solidFill>
                    <a:srgbClr val="CC6600"/>
                  </a:solidFill>
                  <a:latin typeface="Arial Black" panose="020B0A04020102020204" pitchFamily="34" charset="0"/>
                  <a:cs typeface="DejaVu Sans" panose="020B0603030804020204" pitchFamily="34" charset="0"/>
                </a:rPr>
                <a:t>FOX-PLUS</a:t>
              </a:r>
            </a:p>
          </p:txBody>
        </p:sp>
      </p:grpSp>
      <p:pic>
        <p:nvPicPr>
          <p:cNvPr id="3" name="Picture 2">
            <a:extLst>
              <a:ext uri="{FF2B5EF4-FFF2-40B4-BE49-F238E27FC236}">
                <a16:creationId xmlns:a16="http://schemas.microsoft.com/office/drawing/2014/main" id="{EA6A3F85-E5F3-64B3-E52E-DCFE5611657B}"/>
              </a:ext>
            </a:extLst>
          </p:cNvPr>
          <p:cNvPicPr>
            <a:picLocks noChangeAspect="1"/>
          </p:cNvPicPr>
          <p:nvPr/>
        </p:nvPicPr>
        <p:blipFill>
          <a:blip r:embed="rId5"/>
          <a:stretch>
            <a:fillRect/>
          </a:stretch>
        </p:blipFill>
        <p:spPr>
          <a:xfrm>
            <a:off x="178227" y="1989141"/>
            <a:ext cx="11400998" cy="4772022"/>
          </a:xfrm>
          <a:prstGeom prst="rect">
            <a:avLst/>
          </a:prstGeom>
        </p:spPr>
      </p:pic>
    </p:spTree>
    <p:extLst>
      <p:ext uri="{BB962C8B-B14F-4D97-AF65-F5344CB8AC3E}">
        <p14:creationId xmlns:p14="http://schemas.microsoft.com/office/powerpoint/2010/main" val="52731191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additive="repl">
                                        <p:cTn id="6" dur="1" fill="hold">
                                          <p:stCondLst>
                                            <p:cond delay="0"/>
                                          </p:stCondLst>
                                        </p:cTn>
                                        <p:tgtEl>
                                          <p:spTgt spid="13316">
                                            <p:txEl>
                                              <p:pRg st="0" end="0"/>
                                            </p:txEl>
                                          </p:spTgt>
                                        </p:tgtEl>
                                        <p:attrNameLst>
                                          <p:attrName>style.visibility</p:attrName>
                                        </p:attrNameLst>
                                      </p:cBhvr>
                                      <p:to>
                                        <p:strVal val="visible"/>
                                      </p:to>
                                    </p:set>
                                    <p:anim calcmode="lin" valueType="num">
                                      <p:cBhvr additive="repl">
                                        <p:cTn id="7" dur="500" fill="hold"/>
                                        <p:tgtEl>
                                          <p:spTgt spid="13316">
                                            <p:txEl>
                                              <p:pRg st="0" end="0"/>
                                            </p:txEl>
                                          </p:spTgt>
                                        </p:tgtEl>
                                        <p:attrNameLst>
                                          <p:attrName>ppt_x</p:attrName>
                                        </p:attrNameLst>
                                      </p:cBhvr>
                                      <p:tavLst>
                                        <p:tav tm="100000">
                                          <p:val>
                                            <p:strVal val="#ppt_x"/>
                                          </p:val>
                                        </p:tav>
                                        <p:tav>
                                          <p:val>
                                            <p:strVal val="#ppt_x"/>
                                          </p:val>
                                        </p:tav>
                                      </p:tavLst>
                                    </p:anim>
                                    <p:anim calcmode="lin" valueType="num">
                                      <p:cBhvr additive="repl">
                                        <p:cTn id="8" dur="500" fill="hold"/>
                                        <p:tgtEl>
                                          <p:spTgt spid="13316">
                                            <p:txEl>
                                              <p:pRg st="0" end="0"/>
                                            </p:txEl>
                                          </p:spTgt>
                                        </p:tgtEl>
                                        <p:attrNameLst>
                                          <p:attrName>ppt_y</p:attrName>
                                        </p:attrNameLst>
                                      </p:cBhvr>
                                      <p:tavLst>
                                        <p:tav tm="100000">
                                          <p:val>
                                            <p:strVal val="1+#ppt_h/2"/>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F72955D9-786B-0B25-0901-1DAE5989D15D}"/>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69FB5EDE-FE3D-7EC6-C33D-355F52F52F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525"/>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20C02E7A-E830-2903-AF40-7680637015AC}"/>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4E9D766D-B40A-13C8-DB85-E0E3B644B6FB}"/>
              </a:ext>
            </a:extLst>
          </p:cNvPr>
          <p:cNvSpPr>
            <a:spLocks noChangeArrowheads="1"/>
          </p:cNvSpPr>
          <p:nvPr/>
        </p:nvSpPr>
        <p:spPr bwMode="auto">
          <a:xfrm>
            <a:off x="1600200" y="38258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ts val="3500"/>
              </a:lnSpc>
              <a:buClrTx/>
              <a:buFontTx/>
              <a:buNone/>
            </a:pPr>
            <a:r>
              <a:rPr lang="en-US" altLang="en-US" sz="4400" b="0" dirty="0">
                <a:solidFill>
                  <a:srgbClr val="002060"/>
                </a:solidFill>
                <a:latin typeface="Tahoma" panose="020B0604030504040204" pitchFamily="34" charset="0"/>
              </a:rPr>
              <a:t>FOX-Plus</a:t>
            </a:r>
            <a:br>
              <a:rPr lang="en-US" altLang="en-US" sz="4000" b="0" dirty="0">
                <a:solidFill>
                  <a:srgbClr val="002060"/>
                </a:solidFill>
                <a:latin typeface="Tahoma" panose="020B0604030504040204" pitchFamily="34" charset="0"/>
              </a:rPr>
            </a:br>
            <a:r>
              <a:rPr lang="en-US" altLang="en-US" sz="4000" b="0" dirty="0">
                <a:solidFill>
                  <a:srgbClr val="002060"/>
                </a:solidFill>
                <a:latin typeface="Tahoma" panose="020B0604030504040204" pitchFamily="34" charset="0"/>
              </a:rPr>
              <a:t> </a:t>
            </a:r>
            <a:r>
              <a:rPr lang="en-US" altLang="en-US" sz="3200" b="0" dirty="0">
                <a:solidFill>
                  <a:srgbClr val="002060"/>
                </a:solidFill>
                <a:latin typeface="Tahoma" panose="020B0604030504040204" pitchFamily="34" charset="0"/>
              </a:rPr>
              <a:t>Project Status Review</a:t>
            </a:r>
          </a:p>
        </p:txBody>
      </p:sp>
      <p:sp>
        <p:nvSpPr>
          <p:cNvPr id="13316" name="Rectangle 4">
            <a:extLst>
              <a:ext uri="{FF2B5EF4-FFF2-40B4-BE49-F238E27FC236}">
                <a16:creationId xmlns:a16="http://schemas.microsoft.com/office/drawing/2014/main" id="{4119C023-238A-3B7B-0F7F-B4913984A9CC}"/>
              </a:ext>
            </a:extLst>
          </p:cNvPr>
          <p:cNvSpPr>
            <a:spLocks noChangeArrowheads="1"/>
          </p:cNvSpPr>
          <p:nvPr/>
        </p:nvSpPr>
        <p:spPr bwMode="auto">
          <a:xfrm>
            <a:off x="457200" y="1382713"/>
            <a:ext cx="10817225" cy="23225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9pPr>
          </a:lstStyle>
          <a:p>
            <a:pPr algn="l" hangingPunct="1">
              <a:lnSpc>
                <a:spcPts val="2500"/>
              </a:lnSpc>
              <a:buClrTx/>
              <a:buFontTx/>
              <a:buNone/>
            </a:pPr>
            <a:r>
              <a:rPr lang="en-US" altLang="en-US" sz="2400" b="0" dirty="0">
                <a:solidFill>
                  <a:schemeClr val="tx1"/>
                </a:solidFill>
                <a:latin typeface="Arial Black" panose="020B0A04020102020204" pitchFamily="34" charset="0"/>
              </a:rPr>
              <a:t>System Integration &amp; Testing: Antennas Deployed</a:t>
            </a:r>
          </a:p>
          <a:p>
            <a:pPr algn="l" hangingPunct="1">
              <a:lnSpc>
                <a:spcPts val="2500"/>
              </a:lnSpc>
              <a:buClrTx/>
              <a:buFontTx/>
              <a:buNone/>
            </a:pPr>
            <a:endParaRPr lang="en-US" altLang="en-US" sz="2600" b="0" dirty="0">
              <a:latin typeface="Arial Black" panose="020B0A04020102020204" pitchFamily="34" charset="0"/>
            </a:endParaRPr>
          </a:p>
          <a:p>
            <a:pPr algn="l" hangingPunct="1">
              <a:lnSpc>
                <a:spcPts val="2500"/>
              </a:lnSpc>
              <a:buClrTx/>
              <a:buFontTx/>
              <a:buNone/>
            </a:pPr>
            <a:r>
              <a:rPr lang="en-US" altLang="en-US" sz="2000" dirty="0">
                <a:solidFill>
                  <a:srgbClr val="002060"/>
                </a:solidFill>
                <a:latin typeface="Arial Black" panose="020B0A04020102020204" pitchFamily="34" charset="0"/>
              </a:rPr>
              <a:t> </a:t>
            </a:r>
          </a:p>
          <a:p>
            <a:pPr algn="l" hangingPunct="1">
              <a:lnSpc>
                <a:spcPts val="2500"/>
              </a:lnSpc>
              <a:buClrTx/>
              <a:buFontTx/>
              <a:buNone/>
            </a:pPr>
            <a:endParaRPr lang="en-US" altLang="en-US" sz="2600" dirty="0">
              <a:solidFill>
                <a:srgbClr val="002060"/>
              </a:solidFill>
              <a:latin typeface="Arial Black" panose="020B0A04020102020204" pitchFamily="34" charset="0"/>
            </a:endParaRPr>
          </a:p>
          <a:p>
            <a:pPr algn="l" hangingPunct="1">
              <a:lnSpc>
                <a:spcPts val="2500"/>
              </a:lnSpc>
              <a:buClrTx/>
              <a:buFontTx/>
              <a:buNone/>
            </a:pPr>
            <a:r>
              <a:rPr lang="en-US" altLang="en-US" sz="2000" b="0" dirty="0">
                <a:latin typeface="Arial Black" panose="020B0A04020102020204" pitchFamily="34" charset="0"/>
              </a:rPr>
              <a:t> </a:t>
            </a:r>
          </a:p>
          <a:p>
            <a:pPr algn="l" hangingPunct="1">
              <a:lnSpc>
                <a:spcPts val="2500"/>
              </a:lnSpc>
              <a:buClrTx/>
              <a:buFontTx/>
              <a:buNone/>
            </a:pPr>
            <a:endParaRPr lang="en-US" altLang="en-US" sz="2000" b="0" dirty="0">
              <a:latin typeface="Arial Black" panose="020B0A04020102020204" pitchFamily="34" charset="0"/>
            </a:endParaRPr>
          </a:p>
          <a:p>
            <a:pPr algn="l" hangingPunct="1">
              <a:lnSpc>
                <a:spcPts val="2500"/>
              </a:lnSpc>
              <a:buClrTx/>
              <a:buFontTx/>
              <a:buNone/>
            </a:pPr>
            <a:r>
              <a:rPr lang="en-US" altLang="en-US" sz="2000" b="0" dirty="0">
                <a:solidFill>
                  <a:srgbClr val="CC6600"/>
                </a:solidFill>
                <a:latin typeface="Arial Black" panose="020B0A04020102020204" pitchFamily="34" charset="0"/>
              </a:rPr>
              <a:t>     </a:t>
            </a:r>
          </a:p>
        </p:txBody>
      </p:sp>
      <p:sp>
        <p:nvSpPr>
          <p:cNvPr id="13317" name="Rectangle 5">
            <a:extLst>
              <a:ext uri="{FF2B5EF4-FFF2-40B4-BE49-F238E27FC236}">
                <a16:creationId xmlns:a16="http://schemas.microsoft.com/office/drawing/2014/main" id="{B352093D-FAB2-C2F9-C3B2-37E76DB79C1E}"/>
              </a:ext>
            </a:extLst>
          </p:cNvPr>
          <p:cNvSpPr>
            <a:spLocks noChangeArrowheads="1"/>
          </p:cNvSpPr>
          <p:nvPr/>
        </p:nvSpPr>
        <p:spPr bwMode="auto">
          <a:xfrm>
            <a:off x="11579225" y="6396038"/>
            <a:ext cx="55562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ct val="100000"/>
              </a:lnSpc>
              <a:buClrTx/>
              <a:buFontTx/>
              <a:buNone/>
            </a:pPr>
            <a:fld id="{261C2605-6955-4862-B03A-6327666A05DE}" type="slidenum">
              <a:rPr lang="en-US" altLang="en-US" sz="1800" b="0">
                <a:solidFill>
                  <a:srgbClr val="000000"/>
                </a:solidFill>
                <a:latin typeface="Tahoma" panose="020B0604030504040204" pitchFamily="34" charset="0"/>
              </a:rPr>
              <a:t>29</a:t>
            </a:fld>
            <a:endParaRPr lang="en-US" altLang="en-US" sz="1800" b="0" dirty="0">
              <a:solidFill>
                <a:srgbClr val="000000"/>
              </a:solidFill>
              <a:latin typeface="Tahoma" panose="020B0604030504040204" pitchFamily="34" charset="0"/>
            </a:endParaRPr>
          </a:p>
        </p:txBody>
      </p:sp>
      <p:grpSp>
        <p:nvGrpSpPr>
          <p:cNvPr id="13318" name="Group 6">
            <a:extLst>
              <a:ext uri="{FF2B5EF4-FFF2-40B4-BE49-F238E27FC236}">
                <a16:creationId xmlns:a16="http://schemas.microsoft.com/office/drawing/2014/main" id="{EF5BDD9D-F861-C683-8224-D81F0E568D87}"/>
              </a:ext>
            </a:extLst>
          </p:cNvPr>
          <p:cNvGrpSpPr>
            <a:grpSpLocks/>
          </p:cNvGrpSpPr>
          <p:nvPr/>
        </p:nvGrpSpPr>
        <p:grpSpPr bwMode="auto">
          <a:xfrm>
            <a:off x="10509250" y="93663"/>
            <a:ext cx="1719263" cy="1077913"/>
            <a:chOff x="6620" y="59"/>
            <a:chExt cx="1083" cy="679"/>
          </a:xfrm>
        </p:grpSpPr>
        <p:sp>
          <p:nvSpPr>
            <p:cNvPr id="13319" name="Line 7">
              <a:extLst>
                <a:ext uri="{FF2B5EF4-FFF2-40B4-BE49-F238E27FC236}">
                  <a16:creationId xmlns:a16="http://schemas.microsoft.com/office/drawing/2014/main" id="{D59D4789-9539-C1D7-FFC5-CAB5B2EE8282}"/>
                </a:ext>
              </a:extLst>
            </p:cNvPr>
            <p:cNvSpPr>
              <a:spLocks noChangeShapeType="1"/>
            </p:cNvSpPr>
            <p:nvPr/>
          </p:nvSpPr>
          <p:spPr bwMode="auto">
            <a:xfrm>
              <a:off x="6648" y="738"/>
              <a:ext cx="999"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892CBB28-7C1C-2F5C-8842-9D0F22EC3C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39" cy="5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60675199-CE5C-4DEA-59B9-0F556495BC3F}"/>
                </a:ext>
              </a:extLst>
            </p:cNvPr>
            <p:cNvSpPr>
              <a:spLocks noChangeArrowheads="1"/>
            </p:cNvSpPr>
            <p:nvPr/>
          </p:nvSpPr>
          <p:spPr bwMode="auto">
            <a:xfrm>
              <a:off x="7038" y="261"/>
              <a:ext cx="665"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ct val="100000"/>
                </a:lnSpc>
                <a:buClrTx/>
                <a:buFontTx/>
                <a:buNone/>
              </a:pPr>
              <a:r>
                <a:rPr lang="en-US" altLang="en-US" sz="1800" b="0" dirty="0">
                  <a:solidFill>
                    <a:srgbClr val="CC6600"/>
                  </a:solidFill>
                  <a:latin typeface="Arial Black" panose="020B0A04020102020204" pitchFamily="34" charset="0"/>
                  <a:cs typeface="DejaVu Sans" panose="020B0603030804020204" pitchFamily="34" charset="0"/>
                </a:rPr>
                <a:t>FOX-PLUS</a:t>
              </a:r>
            </a:p>
          </p:txBody>
        </p:sp>
      </p:grpSp>
      <p:pic>
        <p:nvPicPr>
          <p:cNvPr id="4" name="Picture 3" descr="A stool in front of a table with a computer and a monitor&#10;&#10;AI-generated content may be incorrect.">
            <a:extLst>
              <a:ext uri="{FF2B5EF4-FFF2-40B4-BE49-F238E27FC236}">
                <a16:creationId xmlns:a16="http://schemas.microsoft.com/office/drawing/2014/main" id="{F5A42CA2-445E-2A7D-4614-38E8C7BF3684}"/>
              </a:ext>
            </a:extLst>
          </p:cNvPr>
          <p:cNvPicPr>
            <a:picLocks noChangeAspect="1"/>
          </p:cNvPicPr>
          <p:nvPr/>
        </p:nvPicPr>
        <p:blipFill>
          <a:blip r:embed="rId5">
            <a:extLst>
              <a:ext uri="{28A0092B-C50C-407E-A947-70E740481C1C}">
                <a14:useLocalDpi xmlns:a14="http://schemas.microsoft.com/office/drawing/2010/main" val="0"/>
              </a:ext>
            </a:extLst>
          </a:blip>
          <a:srcRect t="30000"/>
          <a:stretch/>
        </p:blipFill>
        <p:spPr>
          <a:xfrm>
            <a:off x="3525044" y="2057400"/>
            <a:ext cx="5143500" cy="4800600"/>
          </a:xfrm>
          <a:prstGeom prst="rect">
            <a:avLst/>
          </a:prstGeom>
        </p:spPr>
      </p:pic>
    </p:spTree>
    <p:extLst>
      <p:ext uri="{BB962C8B-B14F-4D97-AF65-F5344CB8AC3E}">
        <p14:creationId xmlns:p14="http://schemas.microsoft.com/office/powerpoint/2010/main" val="139336707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additive="repl">
                                        <p:cTn id="6" dur="1" fill="hold">
                                          <p:stCondLst>
                                            <p:cond delay="0"/>
                                          </p:stCondLst>
                                        </p:cTn>
                                        <p:tgtEl>
                                          <p:spTgt spid="13316">
                                            <p:txEl>
                                              <p:pRg st="0" end="0"/>
                                            </p:txEl>
                                          </p:spTgt>
                                        </p:tgtEl>
                                        <p:attrNameLst>
                                          <p:attrName>style.visibility</p:attrName>
                                        </p:attrNameLst>
                                      </p:cBhvr>
                                      <p:to>
                                        <p:strVal val="visible"/>
                                      </p:to>
                                    </p:set>
                                    <p:anim calcmode="lin" valueType="num">
                                      <p:cBhvr additive="repl">
                                        <p:cTn id="7" dur="500" fill="hold"/>
                                        <p:tgtEl>
                                          <p:spTgt spid="13316">
                                            <p:txEl>
                                              <p:pRg st="0" end="0"/>
                                            </p:txEl>
                                          </p:spTgt>
                                        </p:tgtEl>
                                        <p:attrNameLst>
                                          <p:attrName>ppt_x</p:attrName>
                                        </p:attrNameLst>
                                      </p:cBhvr>
                                      <p:tavLst>
                                        <p:tav tm="100000">
                                          <p:val>
                                            <p:strVal val="#ppt_x"/>
                                          </p:val>
                                        </p:tav>
                                        <p:tav>
                                          <p:val>
                                            <p:strVal val="#ppt_x"/>
                                          </p:val>
                                        </p:tav>
                                      </p:tavLst>
                                    </p:anim>
                                    <p:anim calcmode="lin" valueType="num">
                                      <p:cBhvr additive="repl">
                                        <p:cTn id="8" dur="500" fill="hold"/>
                                        <p:tgtEl>
                                          <p:spTgt spid="13316">
                                            <p:txEl>
                                              <p:pRg st="0" end="0"/>
                                            </p:txEl>
                                          </p:spTgt>
                                        </p:tgtEl>
                                        <p:attrNameLst>
                                          <p:attrName>ppt_y</p:attrName>
                                        </p:attrNameLst>
                                      </p:cBhvr>
                                      <p:tavLst>
                                        <p:tav tm="100000">
                                          <p:val>
                                            <p:strVal val="1+#ppt_h/2"/>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1265" name="Picture 1">
            <a:extLst>
              <a:ext uri="{FF2B5EF4-FFF2-40B4-BE49-F238E27FC236}">
                <a16:creationId xmlns:a16="http://schemas.microsoft.com/office/drawing/2014/main" id="{DA0672F0-EBB7-29B7-0728-DF7E1CC677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525"/>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266" name="Line 2">
            <a:extLst>
              <a:ext uri="{FF2B5EF4-FFF2-40B4-BE49-F238E27FC236}">
                <a16:creationId xmlns:a16="http://schemas.microsoft.com/office/drawing/2014/main" id="{C2025706-1DA7-DAA2-84E6-F011D62CE27D}"/>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267" name="Rectangle 3">
            <a:extLst>
              <a:ext uri="{FF2B5EF4-FFF2-40B4-BE49-F238E27FC236}">
                <a16:creationId xmlns:a16="http://schemas.microsoft.com/office/drawing/2014/main" id="{16C61481-1860-0205-B721-92CB03FD5C8B}"/>
              </a:ext>
            </a:extLst>
          </p:cNvPr>
          <p:cNvSpPr>
            <a:spLocks noChangeArrowheads="1"/>
          </p:cNvSpPr>
          <p:nvPr/>
        </p:nvSpPr>
        <p:spPr bwMode="auto">
          <a:xfrm>
            <a:off x="1600200" y="38258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ts val="3500"/>
              </a:lnSpc>
              <a:buClrTx/>
              <a:buFontTx/>
              <a:buNone/>
            </a:pPr>
            <a:r>
              <a:rPr lang="en-US" altLang="en-US" sz="4400" b="0" dirty="0">
                <a:solidFill>
                  <a:srgbClr val="002060"/>
                </a:solidFill>
                <a:latin typeface="Tahoma" panose="020B0604030504040204" pitchFamily="34" charset="0"/>
              </a:rPr>
              <a:t>FOX-Plus</a:t>
            </a:r>
            <a:br>
              <a:rPr lang="en-US" altLang="en-US" sz="4000" b="0" dirty="0">
                <a:solidFill>
                  <a:srgbClr val="002060"/>
                </a:solidFill>
                <a:latin typeface="Tahoma" panose="020B0604030504040204" pitchFamily="34" charset="0"/>
              </a:rPr>
            </a:br>
            <a:r>
              <a:rPr lang="en-US" altLang="en-US" sz="4000" b="0" dirty="0">
                <a:solidFill>
                  <a:srgbClr val="002060"/>
                </a:solidFill>
                <a:latin typeface="Tahoma" panose="020B0604030504040204" pitchFamily="34" charset="0"/>
              </a:rPr>
              <a:t> </a:t>
            </a:r>
            <a:r>
              <a:rPr lang="en-US" altLang="en-US" sz="3200" b="0" dirty="0">
                <a:solidFill>
                  <a:srgbClr val="002060"/>
                </a:solidFill>
                <a:latin typeface="Tahoma" panose="020B0604030504040204" pitchFamily="34" charset="0"/>
              </a:rPr>
              <a:t>Project Status Review #2</a:t>
            </a:r>
          </a:p>
        </p:txBody>
      </p:sp>
      <p:sp>
        <p:nvSpPr>
          <p:cNvPr id="11268" name="Rectangle 4">
            <a:extLst>
              <a:ext uri="{FF2B5EF4-FFF2-40B4-BE49-F238E27FC236}">
                <a16:creationId xmlns:a16="http://schemas.microsoft.com/office/drawing/2014/main" id="{B6936D34-CE99-CBFC-2DD4-246B49889FA7}"/>
              </a:ext>
            </a:extLst>
          </p:cNvPr>
          <p:cNvSpPr>
            <a:spLocks noChangeArrowheads="1"/>
          </p:cNvSpPr>
          <p:nvPr/>
        </p:nvSpPr>
        <p:spPr bwMode="auto">
          <a:xfrm>
            <a:off x="457200" y="1382713"/>
            <a:ext cx="10817225" cy="58491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9pPr>
          </a:lstStyle>
          <a:p>
            <a:pPr algn="l" hangingPunct="1">
              <a:lnSpc>
                <a:spcPts val="2500"/>
              </a:lnSpc>
              <a:buClrTx/>
              <a:buFontTx/>
              <a:buNone/>
            </a:pPr>
            <a:r>
              <a:rPr lang="en-US" altLang="en-US" sz="2000" b="0" dirty="0">
                <a:solidFill>
                  <a:schemeClr val="tx1"/>
                </a:solidFill>
                <a:latin typeface="Arial Black" panose="020B0A04020102020204" pitchFamily="34" charset="0"/>
              </a:rPr>
              <a:t>                               </a:t>
            </a:r>
            <a:r>
              <a:rPr lang="en-US" altLang="en-US" sz="2600" b="0" dirty="0">
                <a:solidFill>
                  <a:schemeClr val="tx1"/>
                </a:solidFill>
                <a:latin typeface="Arial Black" panose="020B0A04020102020204" pitchFamily="34" charset="0"/>
              </a:rPr>
              <a:t> Purpose of this PSR</a:t>
            </a:r>
            <a:endParaRPr lang="en-US" altLang="en-US" sz="2600" b="0" dirty="0">
              <a:latin typeface="Arial Black" panose="020B0A04020102020204" pitchFamily="34" charset="0"/>
            </a:endParaRPr>
          </a:p>
          <a:p>
            <a:pPr algn="l" hangingPunct="1">
              <a:lnSpc>
                <a:spcPts val="2500"/>
              </a:lnSpc>
              <a:buClrTx/>
              <a:buFontTx/>
              <a:buNone/>
            </a:pPr>
            <a:r>
              <a:rPr lang="en-US" altLang="en-US" sz="2000" b="0" dirty="0">
                <a:solidFill>
                  <a:srgbClr val="FF0000"/>
                </a:solidFill>
                <a:latin typeface="Arial Black" panose="020B0A04020102020204" pitchFamily="34" charset="0"/>
              </a:rPr>
              <a:t>The purpose of this PSR is to determine the readiness of the Fox-Plus project for Preliminary Design Review.</a:t>
            </a:r>
          </a:p>
          <a:p>
            <a:pPr algn="l" hangingPunct="1">
              <a:lnSpc>
                <a:spcPts val="2500"/>
              </a:lnSpc>
              <a:buClrTx/>
              <a:buFontTx/>
              <a:buNone/>
            </a:pPr>
            <a:endParaRPr lang="en-US" altLang="en-US" sz="1800" b="0" dirty="0">
              <a:solidFill>
                <a:schemeClr val="tx1"/>
              </a:solidFill>
              <a:latin typeface="Arial Black" panose="020B0A04020102020204" pitchFamily="34" charset="0"/>
            </a:endParaRPr>
          </a:p>
          <a:p>
            <a:pPr algn="l" hangingPunct="1">
              <a:lnSpc>
                <a:spcPts val="2500"/>
              </a:lnSpc>
              <a:buClrTx/>
              <a:buFontTx/>
              <a:buNone/>
            </a:pPr>
            <a:r>
              <a:rPr lang="en-US" altLang="en-US" sz="1800" b="0" dirty="0">
                <a:solidFill>
                  <a:schemeClr val="tx1"/>
                </a:solidFill>
                <a:latin typeface="Arial Black" panose="020B0A04020102020204" pitchFamily="34" charset="0"/>
              </a:rPr>
              <a:t>AMSAT PDR has 3 Main Purposes:</a:t>
            </a:r>
            <a:endParaRPr lang="en-US" altLang="en-US" sz="1800" b="0" dirty="0">
              <a:latin typeface="Arial Black" panose="020B0A04020102020204" pitchFamily="34" charset="0"/>
            </a:endParaRPr>
          </a:p>
          <a:p>
            <a:pPr marL="342900" indent="-342900" algn="l" hangingPunct="1">
              <a:lnSpc>
                <a:spcPts val="2500"/>
              </a:lnSpc>
              <a:buClrTx/>
              <a:buFontTx/>
              <a:buAutoNum type="arabicPeriod"/>
            </a:pPr>
            <a:r>
              <a:rPr lang="en-US" altLang="en-US" sz="1600" b="0" dirty="0">
                <a:solidFill>
                  <a:srgbClr val="002060"/>
                </a:solidFill>
                <a:latin typeface="Arial Black" panose="020B0A04020102020204" pitchFamily="34" charset="0"/>
              </a:rPr>
              <a:t>Evaluation of initial state of the design against the proposed system/subsystem</a:t>
            </a:r>
          </a:p>
          <a:p>
            <a:pPr algn="l" hangingPunct="1">
              <a:lnSpc>
                <a:spcPts val="2500"/>
              </a:lnSpc>
              <a:buClrTx/>
            </a:pPr>
            <a:r>
              <a:rPr lang="en-US" altLang="en-US" sz="1600" b="0" dirty="0">
                <a:solidFill>
                  <a:srgbClr val="002060"/>
                </a:solidFill>
                <a:latin typeface="Arial Black" panose="020B0A04020102020204" pitchFamily="34" charset="0"/>
              </a:rPr>
              <a:t>     requirements (“</a:t>
            </a:r>
            <a:r>
              <a:rPr lang="en-US" altLang="en-US" sz="1600" b="0" dirty="0" err="1">
                <a:solidFill>
                  <a:srgbClr val="002060"/>
                </a:solidFill>
                <a:latin typeface="Arial Black" panose="020B0A04020102020204" pitchFamily="34" charset="0"/>
              </a:rPr>
              <a:t>desirements</a:t>
            </a:r>
            <a:r>
              <a:rPr lang="en-US" altLang="en-US" sz="1600" b="0" dirty="0">
                <a:solidFill>
                  <a:srgbClr val="002060"/>
                </a:solidFill>
                <a:latin typeface="Arial Black" panose="020B0A04020102020204" pitchFamily="34" charset="0"/>
              </a:rPr>
              <a:t>”)</a:t>
            </a:r>
          </a:p>
          <a:p>
            <a:pPr algn="l" hangingPunct="1">
              <a:lnSpc>
                <a:spcPts val="2500"/>
              </a:lnSpc>
              <a:buClrTx/>
              <a:buFontTx/>
              <a:buNone/>
            </a:pPr>
            <a:endParaRPr lang="en-US" altLang="en-US" sz="1600" b="0" dirty="0">
              <a:solidFill>
                <a:srgbClr val="002060"/>
              </a:solidFill>
              <a:latin typeface="Arial Black" panose="020B0A04020102020204" pitchFamily="34" charset="0"/>
            </a:endParaRPr>
          </a:p>
          <a:p>
            <a:pPr algn="l" hangingPunct="1">
              <a:lnSpc>
                <a:spcPts val="2500"/>
              </a:lnSpc>
              <a:buClrTx/>
              <a:buFontTx/>
              <a:buNone/>
            </a:pPr>
            <a:r>
              <a:rPr lang="en-US" altLang="en-US" sz="1600" b="0" dirty="0">
                <a:solidFill>
                  <a:srgbClr val="002060"/>
                </a:solidFill>
                <a:latin typeface="Arial Black" panose="020B0A04020102020204" pitchFamily="34" charset="0"/>
              </a:rPr>
              <a:t>2. Provide a common “status state vector” for all developers, operators, et al, specifically: </a:t>
            </a:r>
          </a:p>
          <a:p>
            <a:pPr algn="l" hangingPunct="1">
              <a:lnSpc>
                <a:spcPts val="2500"/>
              </a:lnSpc>
              <a:buClrTx/>
              <a:buFontTx/>
              <a:buNone/>
            </a:pPr>
            <a:r>
              <a:rPr lang="en-US" altLang="en-US" sz="1600" b="0" dirty="0">
                <a:solidFill>
                  <a:srgbClr val="002060"/>
                </a:solidFill>
                <a:latin typeface="Arial Black" panose="020B0A04020102020204" pitchFamily="34" charset="0"/>
              </a:rPr>
              <a:t>   - Cross team communication</a:t>
            </a:r>
          </a:p>
          <a:p>
            <a:pPr algn="l" hangingPunct="1">
              <a:lnSpc>
                <a:spcPts val="2500"/>
              </a:lnSpc>
              <a:buClrTx/>
              <a:buFontTx/>
              <a:buNone/>
            </a:pPr>
            <a:r>
              <a:rPr lang="en-US" altLang="en-US" sz="1600" b="0" dirty="0">
                <a:solidFill>
                  <a:srgbClr val="002060"/>
                </a:solidFill>
                <a:latin typeface="Arial Black" panose="020B0A04020102020204" pitchFamily="34" charset="0"/>
              </a:rPr>
              <a:t>   - Opportunity for design teams to explain their design approach and present the status of</a:t>
            </a:r>
          </a:p>
          <a:p>
            <a:pPr algn="l" hangingPunct="1">
              <a:lnSpc>
                <a:spcPts val="2500"/>
              </a:lnSpc>
              <a:buClrTx/>
              <a:buFontTx/>
              <a:buNone/>
            </a:pPr>
            <a:r>
              <a:rPr lang="en-US" altLang="en-US" sz="1600" b="0" dirty="0">
                <a:solidFill>
                  <a:srgbClr val="002060"/>
                </a:solidFill>
                <a:latin typeface="Arial Black" panose="020B0A04020102020204" pitchFamily="34" charset="0"/>
              </a:rPr>
              <a:t>     each subsystem</a:t>
            </a:r>
          </a:p>
          <a:p>
            <a:pPr algn="l" hangingPunct="1">
              <a:lnSpc>
                <a:spcPts val="2500"/>
              </a:lnSpc>
              <a:buClrTx/>
              <a:buFontTx/>
              <a:buNone/>
            </a:pPr>
            <a:r>
              <a:rPr lang="en-US" altLang="en-US" sz="1600" b="0" dirty="0">
                <a:solidFill>
                  <a:srgbClr val="002060"/>
                </a:solidFill>
                <a:latin typeface="Arial Black" panose="020B0A04020102020204" pitchFamily="34" charset="0"/>
              </a:rPr>
              <a:t>   - Identify major problem areas/risks/obstacles and planned migration actions under the EM</a:t>
            </a:r>
          </a:p>
          <a:p>
            <a:pPr algn="l" hangingPunct="1">
              <a:lnSpc>
                <a:spcPts val="2500"/>
              </a:lnSpc>
              <a:buClrTx/>
              <a:buFontTx/>
              <a:buNone/>
            </a:pPr>
            <a:r>
              <a:rPr lang="en-US" altLang="en-US" sz="1600" b="0" dirty="0">
                <a:solidFill>
                  <a:srgbClr val="002060"/>
                </a:solidFill>
                <a:latin typeface="Arial Black" panose="020B0A04020102020204" pitchFamily="34" charset="0"/>
              </a:rPr>
              <a:t>     phase</a:t>
            </a:r>
          </a:p>
          <a:p>
            <a:pPr algn="l" hangingPunct="1">
              <a:lnSpc>
                <a:spcPts val="2500"/>
              </a:lnSpc>
              <a:buClrTx/>
              <a:buFontTx/>
              <a:buNone/>
            </a:pPr>
            <a:endParaRPr lang="en-US" altLang="en-US" sz="1600" b="0" dirty="0">
              <a:solidFill>
                <a:srgbClr val="002060"/>
              </a:solidFill>
              <a:latin typeface="Arial Black" panose="020B0A04020102020204" pitchFamily="34" charset="0"/>
            </a:endParaRPr>
          </a:p>
          <a:p>
            <a:pPr algn="l" hangingPunct="1">
              <a:lnSpc>
                <a:spcPts val="2500"/>
              </a:lnSpc>
              <a:buClrTx/>
              <a:buFontTx/>
              <a:buNone/>
            </a:pPr>
            <a:r>
              <a:rPr lang="en-US" altLang="en-US" sz="1600" b="0" dirty="0">
                <a:solidFill>
                  <a:srgbClr val="002060"/>
                </a:solidFill>
                <a:latin typeface="Arial Black" panose="020B0A04020102020204" pitchFamily="34" charset="0"/>
              </a:rPr>
              <a:t>3. Provide a record of design dec</a:t>
            </a:r>
            <a:r>
              <a:rPr lang="en-US" altLang="en-US" sz="1800" b="0" dirty="0">
                <a:solidFill>
                  <a:srgbClr val="002060"/>
                </a:solidFill>
                <a:latin typeface="Arial Black" panose="020B0A04020102020204" pitchFamily="34" charset="0"/>
              </a:rPr>
              <a:t>isions and the motivating reasons</a:t>
            </a:r>
          </a:p>
          <a:p>
            <a:pPr algn="l" hangingPunct="1">
              <a:lnSpc>
                <a:spcPts val="2500"/>
              </a:lnSpc>
              <a:buClrTx/>
              <a:buFontTx/>
              <a:buNone/>
            </a:pPr>
            <a:endParaRPr lang="en-US" altLang="en-US" sz="2000" b="0" dirty="0">
              <a:latin typeface="Arial Black" panose="020B0A04020102020204" pitchFamily="34" charset="0"/>
            </a:endParaRPr>
          </a:p>
          <a:p>
            <a:pPr algn="l" hangingPunct="1">
              <a:lnSpc>
                <a:spcPts val="2500"/>
              </a:lnSpc>
              <a:buClrTx/>
              <a:buFontTx/>
              <a:buNone/>
            </a:pPr>
            <a:r>
              <a:rPr lang="en-US" altLang="en-US" sz="2000" b="0" dirty="0">
                <a:solidFill>
                  <a:srgbClr val="CC6600"/>
                </a:solidFill>
                <a:latin typeface="Arial Black" panose="020B0A04020102020204" pitchFamily="34" charset="0"/>
              </a:rPr>
              <a:t>     </a:t>
            </a:r>
          </a:p>
        </p:txBody>
      </p:sp>
      <p:sp>
        <p:nvSpPr>
          <p:cNvPr id="11269" name="Rectangle 5">
            <a:extLst>
              <a:ext uri="{FF2B5EF4-FFF2-40B4-BE49-F238E27FC236}">
                <a16:creationId xmlns:a16="http://schemas.microsoft.com/office/drawing/2014/main" id="{D34423CB-EFB5-A69A-18C7-EFACC4A307E7}"/>
              </a:ext>
            </a:extLst>
          </p:cNvPr>
          <p:cNvSpPr>
            <a:spLocks noChangeArrowheads="1"/>
          </p:cNvSpPr>
          <p:nvPr/>
        </p:nvSpPr>
        <p:spPr bwMode="auto">
          <a:xfrm>
            <a:off x="11579225" y="6396038"/>
            <a:ext cx="55562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ct val="100000"/>
              </a:lnSpc>
              <a:buClrTx/>
              <a:buFontTx/>
              <a:buNone/>
            </a:pPr>
            <a:fld id="{3C87B9A0-3D12-45C8-A76C-722B12AD900B}" type="slidenum">
              <a:rPr lang="en-US" altLang="en-US" sz="1800" b="0">
                <a:solidFill>
                  <a:srgbClr val="000000"/>
                </a:solidFill>
                <a:latin typeface="Tahoma" panose="020B0604030504040204" pitchFamily="34" charset="0"/>
              </a:rPr>
              <a:t>3</a:t>
            </a:fld>
            <a:endParaRPr lang="en-US" altLang="en-US" sz="1800" b="0" dirty="0">
              <a:solidFill>
                <a:srgbClr val="000000"/>
              </a:solidFill>
              <a:latin typeface="Tahoma" panose="020B0604030504040204" pitchFamily="34" charset="0"/>
            </a:endParaRPr>
          </a:p>
        </p:txBody>
      </p:sp>
      <p:grpSp>
        <p:nvGrpSpPr>
          <p:cNvPr id="6" name="Group 6">
            <a:extLst>
              <a:ext uri="{FF2B5EF4-FFF2-40B4-BE49-F238E27FC236}">
                <a16:creationId xmlns:a16="http://schemas.microsoft.com/office/drawing/2014/main" id="{D66455BB-3A2D-3819-0684-54E76EC0158B}"/>
              </a:ext>
            </a:extLst>
          </p:cNvPr>
          <p:cNvGrpSpPr>
            <a:grpSpLocks/>
          </p:cNvGrpSpPr>
          <p:nvPr/>
        </p:nvGrpSpPr>
        <p:grpSpPr bwMode="auto">
          <a:xfrm>
            <a:off x="10593388" y="92075"/>
            <a:ext cx="1719263" cy="1077913"/>
            <a:chOff x="6620" y="59"/>
            <a:chExt cx="1083" cy="679"/>
          </a:xfrm>
        </p:grpSpPr>
        <p:sp>
          <p:nvSpPr>
            <p:cNvPr id="7" name="Line 7">
              <a:extLst>
                <a:ext uri="{FF2B5EF4-FFF2-40B4-BE49-F238E27FC236}">
                  <a16:creationId xmlns:a16="http://schemas.microsoft.com/office/drawing/2014/main" id="{DBF59AA1-4C2C-95AB-3E6F-6FE548D90E7A}"/>
                </a:ext>
              </a:extLst>
            </p:cNvPr>
            <p:cNvSpPr>
              <a:spLocks noChangeShapeType="1"/>
            </p:cNvSpPr>
            <p:nvPr/>
          </p:nvSpPr>
          <p:spPr bwMode="auto">
            <a:xfrm>
              <a:off x="6648" y="738"/>
              <a:ext cx="999"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8" name="Picture 8">
              <a:extLst>
                <a:ext uri="{FF2B5EF4-FFF2-40B4-BE49-F238E27FC236}">
                  <a16:creationId xmlns:a16="http://schemas.microsoft.com/office/drawing/2014/main" id="{F7CA3664-C22F-BFAE-C153-4E630F6853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39" cy="5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Rectangle 9">
              <a:extLst>
                <a:ext uri="{FF2B5EF4-FFF2-40B4-BE49-F238E27FC236}">
                  <a16:creationId xmlns:a16="http://schemas.microsoft.com/office/drawing/2014/main" id="{85E43E5B-253B-7EC7-5DA8-6F397A6A5BBD}"/>
                </a:ext>
              </a:extLst>
            </p:cNvPr>
            <p:cNvSpPr>
              <a:spLocks noChangeArrowheads="1"/>
            </p:cNvSpPr>
            <p:nvPr/>
          </p:nvSpPr>
          <p:spPr bwMode="auto">
            <a:xfrm>
              <a:off x="7038" y="261"/>
              <a:ext cx="665"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ct val="100000"/>
                </a:lnSpc>
                <a:buClrTx/>
                <a:buFontTx/>
                <a:buNone/>
              </a:pPr>
              <a:r>
                <a:rPr lang="en-US" altLang="en-US" sz="1800" b="0" dirty="0">
                  <a:solidFill>
                    <a:srgbClr val="CC6600"/>
                  </a:solidFill>
                  <a:latin typeface="Arial Black" panose="020B0A04020102020204" pitchFamily="34" charset="0"/>
                  <a:cs typeface="DejaVu Sans" panose="020B0603030804020204" pitchFamily="34" charset="0"/>
                </a:rPr>
                <a:t>FOX-PLUS</a:t>
              </a: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additive="repl">
                                        <p:cTn id="6" dur="1" fill="hold">
                                          <p:stCondLst>
                                            <p:cond delay="0"/>
                                          </p:stCondLst>
                                        </p:cTn>
                                        <p:tgtEl>
                                          <p:spTgt spid="11268">
                                            <p:txEl>
                                              <p:pRg st="0" end="0"/>
                                            </p:txEl>
                                          </p:spTgt>
                                        </p:tgtEl>
                                        <p:attrNameLst>
                                          <p:attrName>style.visibility</p:attrName>
                                        </p:attrNameLst>
                                      </p:cBhvr>
                                      <p:to>
                                        <p:strVal val="visible"/>
                                      </p:to>
                                    </p:set>
                                    <p:anim calcmode="lin" valueType="num">
                                      <p:cBhvr additive="repl">
                                        <p:cTn id="7" dur="500" fill="hold"/>
                                        <p:tgtEl>
                                          <p:spTgt spid="11268">
                                            <p:txEl>
                                              <p:pRg st="0" end="0"/>
                                            </p:txEl>
                                          </p:spTgt>
                                        </p:tgtEl>
                                        <p:attrNameLst>
                                          <p:attrName>ppt_x</p:attrName>
                                        </p:attrNameLst>
                                      </p:cBhvr>
                                      <p:tavLst>
                                        <p:tav tm="100000">
                                          <p:val>
                                            <p:strVal val="#ppt_x"/>
                                          </p:val>
                                        </p:tav>
                                        <p:tav>
                                          <p:val>
                                            <p:strVal val="#ppt_x"/>
                                          </p:val>
                                        </p:tav>
                                      </p:tavLst>
                                    </p:anim>
                                    <p:anim calcmode="lin" valueType="num">
                                      <p:cBhvr additive="repl">
                                        <p:cTn id="8" dur="500" fill="hold"/>
                                        <p:tgtEl>
                                          <p:spTgt spid="11268">
                                            <p:txEl>
                                              <p:pRg st="0" end="0"/>
                                            </p:txEl>
                                          </p:spTgt>
                                        </p:tgtEl>
                                        <p:attrNameLst>
                                          <p:attrName>ppt_y</p:attrName>
                                        </p:attrNameLst>
                                      </p:cBhvr>
                                      <p:tavLst>
                                        <p:tav tm="100000">
                                          <p:val>
                                            <p:strVal val="1+#ppt_h/2"/>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9934B270-338F-B09C-BD38-FC02FF53C137}"/>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8F94AD55-77CB-641B-8B0A-1C4C1F2C2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525"/>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BEB7B572-1C4E-9AB3-C071-9AED3F3847DD}"/>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CE51A726-5720-2361-40BD-E8AEA0C01CC6}"/>
              </a:ext>
            </a:extLst>
          </p:cNvPr>
          <p:cNvSpPr>
            <a:spLocks noChangeArrowheads="1"/>
          </p:cNvSpPr>
          <p:nvPr/>
        </p:nvSpPr>
        <p:spPr bwMode="auto">
          <a:xfrm>
            <a:off x="1600200" y="38258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ts val="3500"/>
              </a:lnSpc>
              <a:buClrTx/>
              <a:buFontTx/>
              <a:buNone/>
            </a:pPr>
            <a:r>
              <a:rPr lang="en-US" altLang="en-US" sz="4400" b="0" dirty="0">
                <a:solidFill>
                  <a:srgbClr val="002060"/>
                </a:solidFill>
                <a:latin typeface="Tahoma" panose="020B0604030504040204" pitchFamily="34" charset="0"/>
              </a:rPr>
              <a:t>FOX-Plus</a:t>
            </a:r>
            <a:br>
              <a:rPr lang="en-US" altLang="en-US" sz="4000" b="0" dirty="0">
                <a:solidFill>
                  <a:srgbClr val="002060"/>
                </a:solidFill>
                <a:latin typeface="Tahoma" panose="020B0604030504040204" pitchFamily="34" charset="0"/>
              </a:rPr>
            </a:br>
            <a:r>
              <a:rPr lang="en-US" altLang="en-US" sz="4000" b="0" dirty="0">
                <a:solidFill>
                  <a:srgbClr val="002060"/>
                </a:solidFill>
                <a:latin typeface="Tahoma" panose="020B0604030504040204" pitchFamily="34" charset="0"/>
              </a:rPr>
              <a:t> </a:t>
            </a:r>
            <a:r>
              <a:rPr lang="en-US" altLang="en-US" sz="3200" b="0" dirty="0">
                <a:solidFill>
                  <a:srgbClr val="002060"/>
                </a:solidFill>
                <a:latin typeface="Tahoma" panose="020B0604030504040204" pitchFamily="34" charset="0"/>
              </a:rPr>
              <a:t>Project Status Review</a:t>
            </a:r>
          </a:p>
        </p:txBody>
      </p:sp>
      <p:sp>
        <p:nvSpPr>
          <p:cNvPr id="13316" name="Rectangle 4">
            <a:extLst>
              <a:ext uri="{FF2B5EF4-FFF2-40B4-BE49-F238E27FC236}">
                <a16:creationId xmlns:a16="http://schemas.microsoft.com/office/drawing/2014/main" id="{0F5B49AA-6C73-C531-0EE6-E66EE1ECAF70}"/>
              </a:ext>
            </a:extLst>
          </p:cNvPr>
          <p:cNvSpPr>
            <a:spLocks noChangeArrowheads="1"/>
          </p:cNvSpPr>
          <p:nvPr/>
        </p:nvSpPr>
        <p:spPr bwMode="auto">
          <a:xfrm>
            <a:off x="457200" y="1382713"/>
            <a:ext cx="10817225" cy="23225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9pPr>
          </a:lstStyle>
          <a:p>
            <a:pPr algn="l" hangingPunct="1">
              <a:lnSpc>
                <a:spcPts val="2500"/>
              </a:lnSpc>
              <a:buClrTx/>
              <a:buFontTx/>
              <a:buNone/>
            </a:pPr>
            <a:r>
              <a:rPr lang="en-US" altLang="en-US" sz="2400" b="0" dirty="0">
                <a:solidFill>
                  <a:schemeClr val="tx1"/>
                </a:solidFill>
                <a:latin typeface="Arial Black" panose="020B0A04020102020204" pitchFamily="34" charset="0"/>
              </a:rPr>
              <a:t>System Integration &amp; Testing: Antennas Restrung &amp; Burn Wires</a:t>
            </a:r>
          </a:p>
          <a:p>
            <a:pPr algn="l" hangingPunct="1">
              <a:lnSpc>
                <a:spcPts val="2500"/>
              </a:lnSpc>
              <a:buClrTx/>
              <a:buFontTx/>
              <a:buNone/>
            </a:pPr>
            <a:endParaRPr lang="en-US" altLang="en-US" sz="2600" b="0" dirty="0">
              <a:latin typeface="Arial Black" panose="020B0A04020102020204" pitchFamily="34" charset="0"/>
            </a:endParaRPr>
          </a:p>
          <a:p>
            <a:pPr algn="l" hangingPunct="1">
              <a:lnSpc>
                <a:spcPts val="2500"/>
              </a:lnSpc>
              <a:buClrTx/>
              <a:buFontTx/>
              <a:buNone/>
            </a:pPr>
            <a:r>
              <a:rPr lang="en-US" altLang="en-US" sz="2000" dirty="0">
                <a:solidFill>
                  <a:srgbClr val="002060"/>
                </a:solidFill>
                <a:latin typeface="Arial Black" panose="020B0A04020102020204" pitchFamily="34" charset="0"/>
              </a:rPr>
              <a:t> </a:t>
            </a:r>
          </a:p>
          <a:p>
            <a:pPr algn="l" hangingPunct="1">
              <a:lnSpc>
                <a:spcPts val="2500"/>
              </a:lnSpc>
              <a:buClrTx/>
              <a:buFontTx/>
              <a:buNone/>
            </a:pPr>
            <a:endParaRPr lang="en-US" altLang="en-US" sz="2600" dirty="0">
              <a:solidFill>
                <a:srgbClr val="002060"/>
              </a:solidFill>
              <a:latin typeface="Arial Black" panose="020B0A04020102020204" pitchFamily="34" charset="0"/>
            </a:endParaRPr>
          </a:p>
          <a:p>
            <a:pPr algn="l" hangingPunct="1">
              <a:lnSpc>
                <a:spcPts val="2500"/>
              </a:lnSpc>
              <a:buClrTx/>
              <a:buFontTx/>
              <a:buNone/>
            </a:pPr>
            <a:r>
              <a:rPr lang="en-US" altLang="en-US" sz="2000" b="0" dirty="0">
                <a:latin typeface="Arial Black" panose="020B0A04020102020204" pitchFamily="34" charset="0"/>
              </a:rPr>
              <a:t> </a:t>
            </a:r>
          </a:p>
          <a:p>
            <a:pPr algn="l" hangingPunct="1">
              <a:lnSpc>
                <a:spcPts val="2500"/>
              </a:lnSpc>
              <a:buClrTx/>
              <a:buFontTx/>
              <a:buNone/>
            </a:pPr>
            <a:endParaRPr lang="en-US" altLang="en-US" sz="2000" b="0" dirty="0">
              <a:latin typeface="Arial Black" panose="020B0A04020102020204" pitchFamily="34" charset="0"/>
            </a:endParaRPr>
          </a:p>
          <a:p>
            <a:pPr algn="l" hangingPunct="1">
              <a:lnSpc>
                <a:spcPts val="2500"/>
              </a:lnSpc>
              <a:buClrTx/>
              <a:buFontTx/>
              <a:buNone/>
            </a:pPr>
            <a:r>
              <a:rPr lang="en-US" altLang="en-US" sz="2000" b="0" dirty="0">
                <a:solidFill>
                  <a:srgbClr val="CC6600"/>
                </a:solidFill>
                <a:latin typeface="Arial Black" panose="020B0A04020102020204" pitchFamily="34" charset="0"/>
              </a:rPr>
              <a:t>     </a:t>
            </a:r>
          </a:p>
        </p:txBody>
      </p:sp>
      <p:sp>
        <p:nvSpPr>
          <p:cNvPr id="13317" name="Rectangle 5">
            <a:extLst>
              <a:ext uri="{FF2B5EF4-FFF2-40B4-BE49-F238E27FC236}">
                <a16:creationId xmlns:a16="http://schemas.microsoft.com/office/drawing/2014/main" id="{72A210F3-99D3-B869-B21D-96A941928C56}"/>
              </a:ext>
            </a:extLst>
          </p:cNvPr>
          <p:cNvSpPr>
            <a:spLocks noChangeArrowheads="1"/>
          </p:cNvSpPr>
          <p:nvPr/>
        </p:nvSpPr>
        <p:spPr bwMode="auto">
          <a:xfrm>
            <a:off x="11579225" y="6396038"/>
            <a:ext cx="55562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ct val="100000"/>
              </a:lnSpc>
              <a:buClrTx/>
              <a:buFontTx/>
              <a:buNone/>
            </a:pPr>
            <a:fld id="{261C2605-6955-4862-B03A-6327666A05DE}" type="slidenum">
              <a:rPr lang="en-US" altLang="en-US" sz="1800" b="0">
                <a:solidFill>
                  <a:srgbClr val="000000"/>
                </a:solidFill>
                <a:latin typeface="Tahoma" panose="020B0604030504040204" pitchFamily="34" charset="0"/>
              </a:rPr>
              <a:t>30</a:t>
            </a:fld>
            <a:endParaRPr lang="en-US" altLang="en-US" sz="1800" b="0" dirty="0">
              <a:solidFill>
                <a:srgbClr val="000000"/>
              </a:solidFill>
              <a:latin typeface="Tahoma" panose="020B0604030504040204" pitchFamily="34" charset="0"/>
            </a:endParaRPr>
          </a:p>
        </p:txBody>
      </p:sp>
      <p:grpSp>
        <p:nvGrpSpPr>
          <p:cNvPr id="13318" name="Group 6">
            <a:extLst>
              <a:ext uri="{FF2B5EF4-FFF2-40B4-BE49-F238E27FC236}">
                <a16:creationId xmlns:a16="http://schemas.microsoft.com/office/drawing/2014/main" id="{1C4FE268-8B56-91C1-853F-DD272EB5892E}"/>
              </a:ext>
            </a:extLst>
          </p:cNvPr>
          <p:cNvGrpSpPr>
            <a:grpSpLocks/>
          </p:cNvGrpSpPr>
          <p:nvPr/>
        </p:nvGrpSpPr>
        <p:grpSpPr bwMode="auto">
          <a:xfrm>
            <a:off x="10509250" y="93663"/>
            <a:ext cx="1719263" cy="1077913"/>
            <a:chOff x="6620" y="59"/>
            <a:chExt cx="1083" cy="679"/>
          </a:xfrm>
        </p:grpSpPr>
        <p:sp>
          <p:nvSpPr>
            <p:cNvPr id="13319" name="Line 7">
              <a:extLst>
                <a:ext uri="{FF2B5EF4-FFF2-40B4-BE49-F238E27FC236}">
                  <a16:creationId xmlns:a16="http://schemas.microsoft.com/office/drawing/2014/main" id="{E4C84344-CDBF-EB6C-38DB-1EE2B3E79B8A}"/>
                </a:ext>
              </a:extLst>
            </p:cNvPr>
            <p:cNvSpPr>
              <a:spLocks noChangeShapeType="1"/>
            </p:cNvSpPr>
            <p:nvPr/>
          </p:nvSpPr>
          <p:spPr bwMode="auto">
            <a:xfrm>
              <a:off x="6648" y="738"/>
              <a:ext cx="999"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4138E324-4693-8FE3-3C09-E239595ABC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39" cy="5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56B16388-48B9-D387-7762-1B396B69B697}"/>
                </a:ext>
              </a:extLst>
            </p:cNvPr>
            <p:cNvSpPr>
              <a:spLocks noChangeArrowheads="1"/>
            </p:cNvSpPr>
            <p:nvPr/>
          </p:nvSpPr>
          <p:spPr bwMode="auto">
            <a:xfrm>
              <a:off x="7038" y="261"/>
              <a:ext cx="665"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ct val="100000"/>
                </a:lnSpc>
                <a:buClrTx/>
                <a:buFontTx/>
                <a:buNone/>
              </a:pPr>
              <a:r>
                <a:rPr lang="en-US" altLang="en-US" sz="1800" b="0" dirty="0">
                  <a:solidFill>
                    <a:srgbClr val="CC6600"/>
                  </a:solidFill>
                  <a:latin typeface="Arial Black" panose="020B0A04020102020204" pitchFamily="34" charset="0"/>
                  <a:cs typeface="DejaVu Sans" panose="020B0603030804020204" pitchFamily="34" charset="0"/>
                </a:rPr>
                <a:t>FOX-PLUS</a:t>
              </a:r>
            </a:p>
          </p:txBody>
        </p:sp>
      </p:grpSp>
      <p:pic>
        <p:nvPicPr>
          <p:cNvPr id="6" name="Picture 5">
            <a:extLst>
              <a:ext uri="{FF2B5EF4-FFF2-40B4-BE49-F238E27FC236}">
                <a16:creationId xmlns:a16="http://schemas.microsoft.com/office/drawing/2014/main" id="{1E39AEF9-E392-0A73-55A5-013234190B7B}"/>
              </a:ext>
            </a:extLst>
          </p:cNvPr>
          <p:cNvPicPr>
            <a:picLocks noChangeAspect="1"/>
          </p:cNvPicPr>
          <p:nvPr/>
        </p:nvPicPr>
        <p:blipFill>
          <a:blip r:embed="rId5"/>
          <a:stretch>
            <a:fillRect/>
          </a:stretch>
        </p:blipFill>
        <p:spPr>
          <a:xfrm>
            <a:off x="3048794" y="1844674"/>
            <a:ext cx="4760792" cy="5013326"/>
          </a:xfrm>
          <a:prstGeom prst="rect">
            <a:avLst/>
          </a:prstGeom>
        </p:spPr>
      </p:pic>
    </p:spTree>
    <p:extLst>
      <p:ext uri="{BB962C8B-B14F-4D97-AF65-F5344CB8AC3E}">
        <p14:creationId xmlns:p14="http://schemas.microsoft.com/office/powerpoint/2010/main" val="425319686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additive="repl">
                                        <p:cTn id="6" dur="1" fill="hold">
                                          <p:stCondLst>
                                            <p:cond delay="0"/>
                                          </p:stCondLst>
                                        </p:cTn>
                                        <p:tgtEl>
                                          <p:spTgt spid="13316">
                                            <p:txEl>
                                              <p:pRg st="0" end="0"/>
                                            </p:txEl>
                                          </p:spTgt>
                                        </p:tgtEl>
                                        <p:attrNameLst>
                                          <p:attrName>style.visibility</p:attrName>
                                        </p:attrNameLst>
                                      </p:cBhvr>
                                      <p:to>
                                        <p:strVal val="visible"/>
                                      </p:to>
                                    </p:set>
                                    <p:anim calcmode="lin" valueType="num">
                                      <p:cBhvr additive="repl">
                                        <p:cTn id="7" dur="500" fill="hold"/>
                                        <p:tgtEl>
                                          <p:spTgt spid="13316">
                                            <p:txEl>
                                              <p:pRg st="0" end="0"/>
                                            </p:txEl>
                                          </p:spTgt>
                                        </p:tgtEl>
                                        <p:attrNameLst>
                                          <p:attrName>ppt_x</p:attrName>
                                        </p:attrNameLst>
                                      </p:cBhvr>
                                      <p:tavLst>
                                        <p:tav tm="100000">
                                          <p:val>
                                            <p:strVal val="#ppt_x"/>
                                          </p:val>
                                        </p:tav>
                                        <p:tav>
                                          <p:val>
                                            <p:strVal val="#ppt_x"/>
                                          </p:val>
                                        </p:tav>
                                      </p:tavLst>
                                    </p:anim>
                                    <p:anim calcmode="lin" valueType="num">
                                      <p:cBhvr additive="repl">
                                        <p:cTn id="8" dur="500" fill="hold"/>
                                        <p:tgtEl>
                                          <p:spTgt spid="13316">
                                            <p:txEl>
                                              <p:pRg st="0" end="0"/>
                                            </p:txEl>
                                          </p:spTgt>
                                        </p:tgtEl>
                                        <p:attrNameLst>
                                          <p:attrName>ppt_y</p:attrName>
                                        </p:attrNameLst>
                                      </p:cBhvr>
                                      <p:tavLst>
                                        <p:tav tm="100000">
                                          <p:val>
                                            <p:strVal val="1+#ppt_h/2"/>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F4CBF190-AB6D-4972-1255-31CF34C02BBE}"/>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C4881387-CB8E-D48D-5936-2A9F9E5ECC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525"/>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2F7FF51A-A507-56E6-B3FE-8325A300AB46}"/>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D130D5C5-7E4A-E909-04B7-C09399258D32}"/>
              </a:ext>
            </a:extLst>
          </p:cNvPr>
          <p:cNvSpPr>
            <a:spLocks noChangeArrowheads="1"/>
          </p:cNvSpPr>
          <p:nvPr/>
        </p:nvSpPr>
        <p:spPr bwMode="auto">
          <a:xfrm>
            <a:off x="1600200" y="38258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ts val="3500"/>
              </a:lnSpc>
              <a:buClrTx/>
              <a:buFontTx/>
              <a:buNone/>
            </a:pPr>
            <a:r>
              <a:rPr lang="en-US" altLang="en-US" sz="4400" b="0" dirty="0">
                <a:solidFill>
                  <a:srgbClr val="002060"/>
                </a:solidFill>
                <a:latin typeface="Tahoma" panose="020B0604030504040204" pitchFamily="34" charset="0"/>
              </a:rPr>
              <a:t>FOX-Plus</a:t>
            </a:r>
            <a:br>
              <a:rPr lang="en-US" altLang="en-US" sz="4000" b="0" dirty="0">
                <a:solidFill>
                  <a:srgbClr val="002060"/>
                </a:solidFill>
                <a:latin typeface="Tahoma" panose="020B0604030504040204" pitchFamily="34" charset="0"/>
              </a:rPr>
            </a:br>
            <a:r>
              <a:rPr lang="en-US" altLang="en-US" sz="4000" b="0" dirty="0">
                <a:solidFill>
                  <a:srgbClr val="002060"/>
                </a:solidFill>
                <a:latin typeface="Tahoma" panose="020B0604030504040204" pitchFamily="34" charset="0"/>
              </a:rPr>
              <a:t> </a:t>
            </a:r>
            <a:r>
              <a:rPr lang="en-US" altLang="en-US" sz="3200" b="0" dirty="0">
                <a:solidFill>
                  <a:srgbClr val="002060"/>
                </a:solidFill>
                <a:latin typeface="Tahoma" panose="020B0604030504040204" pitchFamily="34" charset="0"/>
              </a:rPr>
              <a:t>Project Status Review</a:t>
            </a:r>
          </a:p>
        </p:txBody>
      </p:sp>
      <p:sp>
        <p:nvSpPr>
          <p:cNvPr id="13316" name="Rectangle 4">
            <a:extLst>
              <a:ext uri="{FF2B5EF4-FFF2-40B4-BE49-F238E27FC236}">
                <a16:creationId xmlns:a16="http://schemas.microsoft.com/office/drawing/2014/main" id="{07300C68-B70B-BEDD-D62A-13F382E3C256}"/>
              </a:ext>
            </a:extLst>
          </p:cNvPr>
          <p:cNvSpPr>
            <a:spLocks noChangeArrowheads="1"/>
          </p:cNvSpPr>
          <p:nvPr/>
        </p:nvSpPr>
        <p:spPr bwMode="auto">
          <a:xfrm>
            <a:off x="457994" y="1466241"/>
            <a:ext cx="10817225" cy="2643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9pPr>
          </a:lstStyle>
          <a:p>
            <a:pPr algn="l" hangingPunct="1">
              <a:lnSpc>
                <a:spcPts val="2500"/>
              </a:lnSpc>
              <a:buClrTx/>
              <a:buFontTx/>
              <a:buNone/>
            </a:pPr>
            <a:r>
              <a:rPr lang="en-US" altLang="en-US" sz="2400" b="0" dirty="0">
                <a:solidFill>
                  <a:schemeClr val="tx1"/>
                </a:solidFill>
                <a:latin typeface="Arial Black" panose="020B0A04020102020204" pitchFamily="34" charset="0"/>
              </a:rPr>
              <a:t>System Integration &amp; Testing: Preliminary Adapter</a:t>
            </a:r>
          </a:p>
          <a:p>
            <a:pPr algn="l" hangingPunct="1">
              <a:lnSpc>
                <a:spcPts val="2500"/>
              </a:lnSpc>
              <a:buClrTx/>
              <a:buFontTx/>
              <a:buNone/>
            </a:pPr>
            <a:endParaRPr lang="en-US" altLang="en-US" sz="2600" b="0" dirty="0">
              <a:latin typeface="Arial Black" panose="020B0A04020102020204" pitchFamily="34" charset="0"/>
            </a:endParaRPr>
          </a:p>
          <a:p>
            <a:pPr algn="l" hangingPunct="1">
              <a:lnSpc>
                <a:spcPts val="2500"/>
              </a:lnSpc>
              <a:buClrTx/>
              <a:buFontTx/>
              <a:buNone/>
            </a:pPr>
            <a:r>
              <a:rPr lang="en-US" altLang="en-US" sz="2400" dirty="0">
                <a:solidFill>
                  <a:srgbClr val="002060"/>
                </a:solidFill>
                <a:latin typeface="Arial Black" panose="020B0A04020102020204" pitchFamily="34" charset="0"/>
              </a:rPr>
              <a:t>LIHU to EPS Adapter</a:t>
            </a:r>
          </a:p>
          <a:p>
            <a:pPr algn="l" hangingPunct="1">
              <a:lnSpc>
                <a:spcPts val="2500"/>
              </a:lnSpc>
              <a:buClrTx/>
              <a:buFontTx/>
              <a:buNone/>
            </a:pPr>
            <a:r>
              <a:rPr lang="en-US" altLang="en-US" sz="2000" dirty="0">
                <a:solidFill>
                  <a:srgbClr val="002060"/>
                </a:solidFill>
                <a:latin typeface="Arial Black" panose="020B0A04020102020204" pitchFamily="34" charset="0"/>
              </a:rPr>
              <a:t> </a:t>
            </a:r>
          </a:p>
          <a:p>
            <a:pPr algn="l" hangingPunct="1">
              <a:lnSpc>
                <a:spcPts val="2500"/>
              </a:lnSpc>
              <a:buClrTx/>
              <a:buFontTx/>
              <a:buNone/>
            </a:pPr>
            <a:endParaRPr lang="en-US" altLang="en-US" sz="2600" dirty="0">
              <a:solidFill>
                <a:srgbClr val="002060"/>
              </a:solidFill>
              <a:latin typeface="Arial Black" panose="020B0A04020102020204" pitchFamily="34" charset="0"/>
            </a:endParaRPr>
          </a:p>
          <a:p>
            <a:pPr algn="l" hangingPunct="1">
              <a:lnSpc>
                <a:spcPts val="2500"/>
              </a:lnSpc>
              <a:buClrTx/>
              <a:buFontTx/>
              <a:buNone/>
            </a:pPr>
            <a:r>
              <a:rPr lang="en-US" altLang="en-US" sz="2000" b="0" dirty="0">
                <a:latin typeface="Arial Black" panose="020B0A04020102020204" pitchFamily="34" charset="0"/>
              </a:rPr>
              <a:t> </a:t>
            </a:r>
          </a:p>
          <a:p>
            <a:pPr algn="l" hangingPunct="1">
              <a:lnSpc>
                <a:spcPts val="2500"/>
              </a:lnSpc>
              <a:buClrTx/>
              <a:buFontTx/>
              <a:buNone/>
            </a:pPr>
            <a:endParaRPr lang="en-US" altLang="en-US" sz="2000" b="0" dirty="0">
              <a:latin typeface="Arial Black" panose="020B0A04020102020204" pitchFamily="34" charset="0"/>
            </a:endParaRPr>
          </a:p>
          <a:p>
            <a:pPr algn="l" hangingPunct="1">
              <a:lnSpc>
                <a:spcPts val="2500"/>
              </a:lnSpc>
              <a:buClrTx/>
              <a:buFontTx/>
              <a:buNone/>
            </a:pPr>
            <a:r>
              <a:rPr lang="en-US" altLang="en-US" sz="2000" b="0" dirty="0">
                <a:solidFill>
                  <a:srgbClr val="CC6600"/>
                </a:solidFill>
                <a:latin typeface="Arial Black" panose="020B0A04020102020204" pitchFamily="34" charset="0"/>
              </a:rPr>
              <a:t>     </a:t>
            </a:r>
          </a:p>
        </p:txBody>
      </p:sp>
      <p:sp>
        <p:nvSpPr>
          <p:cNvPr id="13317" name="Rectangle 5">
            <a:extLst>
              <a:ext uri="{FF2B5EF4-FFF2-40B4-BE49-F238E27FC236}">
                <a16:creationId xmlns:a16="http://schemas.microsoft.com/office/drawing/2014/main" id="{60BB790A-B840-55DF-57A6-A6148E14F323}"/>
              </a:ext>
            </a:extLst>
          </p:cNvPr>
          <p:cNvSpPr>
            <a:spLocks noChangeArrowheads="1"/>
          </p:cNvSpPr>
          <p:nvPr/>
        </p:nvSpPr>
        <p:spPr bwMode="auto">
          <a:xfrm>
            <a:off x="11579225" y="6396038"/>
            <a:ext cx="55562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ct val="100000"/>
              </a:lnSpc>
              <a:buClrTx/>
              <a:buFontTx/>
              <a:buNone/>
            </a:pPr>
            <a:fld id="{F3A80900-19FA-4A93-85D6-947535E81EC4}" type="slidenum">
              <a:rPr lang="en-US" altLang="en-US" sz="1800" b="0">
                <a:solidFill>
                  <a:srgbClr val="000000"/>
                </a:solidFill>
                <a:latin typeface="Tahoma" panose="020B0604030504040204" pitchFamily="34" charset="0"/>
              </a:rPr>
              <a:t>31</a:t>
            </a:fld>
            <a:endParaRPr lang="en-US" altLang="en-US" sz="1800" b="0" dirty="0">
              <a:solidFill>
                <a:srgbClr val="000000"/>
              </a:solidFill>
              <a:latin typeface="Tahoma" panose="020B0604030504040204" pitchFamily="34" charset="0"/>
            </a:endParaRPr>
          </a:p>
        </p:txBody>
      </p:sp>
      <p:grpSp>
        <p:nvGrpSpPr>
          <p:cNvPr id="13318" name="Group 6">
            <a:extLst>
              <a:ext uri="{FF2B5EF4-FFF2-40B4-BE49-F238E27FC236}">
                <a16:creationId xmlns:a16="http://schemas.microsoft.com/office/drawing/2014/main" id="{4A89558D-F2DB-D610-1E46-F78131A46B75}"/>
              </a:ext>
            </a:extLst>
          </p:cNvPr>
          <p:cNvGrpSpPr>
            <a:grpSpLocks/>
          </p:cNvGrpSpPr>
          <p:nvPr/>
        </p:nvGrpSpPr>
        <p:grpSpPr bwMode="auto">
          <a:xfrm>
            <a:off x="10509250" y="93663"/>
            <a:ext cx="1719263" cy="1077913"/>
            <a:chOff x="6620" y="59"/>
            <a:chExt cx="1083" cy="679"/>
          </a:xfrm>
        </p:grpSpPr>
        <p:sp>
          <p:nvSpPr>
            <p:cNvPr id="13319" name="Line 7">
              <a:extLst>
                <a:ext uri="{FF2B5EF4-FFF2-40B4-BE49-F238E27FC236}">
                  <a16:creationId xmlns:a16="http://schemas.microsoft.com/office/drawing/2014/main" id="{D5E2F7A6-EDB7-4D4D-7A2C-1DE578D15A0E}"/>
                </a:ext>
              </a:extLst>
            </p:cNvPr>
            <p:cNvSpPr>
              <a:spLocks noChangeShapeType="1"/>
            </p:cNvSpPr>
            <p:nvPr/>
          </p:nvSpPr>
          <p:spPr bwMode="auto">
            <a:xfrm>
              <a:off x="6648" y="738"/>
              <a:ext cx="999"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F0DF7860-D4FE-EA67-17D7-6516C1568D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39" cy="5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86F5C6C6-8FFF-A2D4-2B71-FBC89BA6F94E}"/>
                </a:ext>
              </a:extLst>
            </p:cNvPr>
            <p:cNvSpPr>
              <a:spLocks noChangeArrowheads="1"/>
            </p:cNvSpPr>
            <p:nvPr/>
          </p:nvSpPr>
          <p:spPr bwMode="auto">
            <a:xfrm>
              <a:off x="7038" y="261"/>
              <a:ext cx="665"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ct val="100000"/>
                </a:lnSpc>
                <a:buClrTx/>
                <a:buFontTx/>
                <a:buNone/>
              </a:pPr>
              <a:r>
                <a:rPr lang="en-US" altLang="en-US" sz="1800" b="0" dirty="0">
                  <a:solidFill>
                    <a:srgbClr val="CC6600"/>
                  </a:solidFill>
                  <a:latin typeface="Arial Black" panose="020B0A04020102020204" pitchFamily="34" charset="0"/>
                  <a:cs typeface="DejaVu Sans" panose="020B0603030804020204" pitchFamily="34" charset="0"/>
                </a:rPr>
                <a:t>FOX-PLUS</a:t>
              </a:r>
            </a:p>
          </p:txBody>
        </p:sp>
      </p:grpSp>
      <p:graphicFrame>
        <p:nvGraphicFramePr>
          <p:cNvPr id="5" name="Object 4">
            <a:hlinkClick r:id="" action="ppaction://ole?verb=0"/>
            <a:extLst>
              <a:ext uri="{FF2B5EF4-FFF2-40B4-BE49-F238E27FC236}">
                <a16:creationId xmlns:a16="http://schemas.microsoft.com/office/drawing/2014/main" id="{06C3268E-DE0F-6D78-9267-1C686878813A}"/>
              </a:ext>
            </a:extLst>
          </p:cNvPr>
          <p:cNvGraphicFramePr>
            <a:graphicFrameLocks noChangeAspect="1"/>
          </p:cNvGraphicFramePr>
          <p:nvPr>
            <p:extLst>
              <p:ext uri="{D42A27DB-BD31-4B8C-83A1-F6EECF244321}">
                <p14:modId xmlns:p14="http://schemas.microsoft.com/office/powerpoint/2010/main" val="3950015936"/>
              </p:ext>
            </p:extLst>
          </p:nvPr>
        </p:nvGraphicFramePr>
        <p:xfrm>
          <a:off x="2820194" y="3395655"/>
          <a:ext cx="5332734" cy="2223109"/>
        </p:xfrm>
        <a:graphic>
          <a:graphicData uri="http://schemas.openxmlformats.org/presentationml/2006/ole">
            <mc:AlternateContent xmlns:mc="http://schemas.openxmlformats.org/markup-compatibility/2006">
              <mc:Choice xmlns:v="urn:schemas-microsoft-com:vml" Requires="v">
                <p:oleObj name="Packager Shell Object" showAsIcon="1" r:id="rId5" imgW="1241883" imgH="518081" progId="Package">
                  <p:embed/>
                </p:oleObj>
              </mc:Choice>
              <mc:Fallback>
                <p:oleObj name="Packager Shell Object" showAsIcon="1" r:id="rId5" imgW="1241883" imgH="518081" progId="Package">
                  <p:embed/>
                  <p:pic>
                    <p:nvPicPr>
                      <p:cNvPr id="0" name=""/>
                      <p:cNvPicPr/>
                      <p:nvPr/>
                    </p:nvPicPr>
                    <p:blipFill>
                      <a:blip r:embed="rId6"/>
                      <a:stretch>
                        <a:fillRect/>
                      </a:stretch>
                    </p:blipFill>
                    <p:spPr>
                      <a:xfrm>
                        <a:off x="2820194" y="3395655"/>
                        <a:ext cx="5332734" cy="2223109"/>
                      </a:xfrm>
                      <a:prstGeom prst="rect">
                        <a:avLst/>
                      </a:prstGeom>
                    </p:spPr>
                  </p:pic>
                </p:oleObj>
              </mc:Fallback>
            </mc:AlternateContent>
          </a:graphicData>
        </a:graphic>
      </p:graphicFrame>
    </p:spTree>
    <p:extLst>
      <p:ext uri="{BB962C8B-B14F-4D97-AF65-F5344CB8AC3E}">
        <p14:creationId xmlns:p14="http://schemas.microsoft.com/office/powerpoint/2010/main" val="3780140889"/>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additive="repl">
                                        <p:cTn id="6" dur="1" fill="hold">
                                          <p:stCondLst>
                                            <p:cond delay="0"/>
                                          </p:stCondLst>
                                        </p:cTn>
                                        <p:tgtEl>
                                          <p:spTgt spid="13316">
                                            <p:txEl>
                                              <p:pRg st="0" end="0"/>
                                            </p:txEl>
                                          </p:spTgt>
                                        </p:tgtEl>
                                        <p:attrNameLst>
                                          <p:attrName>style.visibility</p:attrName>
                                        </p:attrNameLst>
                                      </p:cBhvr>
                                      <p:to>
                                        <p:strVal val="visible"/>
                                      </p:to>
                                    </p:set>
                                    <p:anim calcmode="lin" valueType="num">
                                      <p:cBhvr additive="repl">
                                        <p:cTn id="7" dur="500" fill="hold"/>
                                        <p:tgtEl>
                                          <p:spTgt spid="13316">
                                            <p:txEl>
                                              <p:pRg st="0" end="0"/>
                                            </p:txEl>
                                          </p:spTgt>
                                        </p:tgtEl>
                                        <p:attrNameLst>
                                          <p:attrName>ppt_x</p:attrName>
                                        </p:attrNameLst>
                                      </p:cBhvr>
                                      <p:tavLst>
                                        <p:tav tm="100000">
                                          <p:val>
                                            <p:strVal val="#ppt_x"/>
                                          </p:val>
                                        </p:tav>
                                        <p:tav>
                                          <p:val>
                                            <p:strVal val="#ppt_x"/>
                                          </p:val>
                                        </p:tav>
                                      </p:tavLst>
                                    </p:anim>
                                    <p:anim calcmode="lin" valueType="num">
                                      <p:cBhvr additive="repl">
                                        <p:cTn id="8" dur="500" fill="hold"/>
                                        <p:tgtEl>
                                          <p:spTgt spid="13316">
                                            <p:txEl>
                                              <p:pRg st="0" end="0"/>
                                            </p:txEl>
                                          </p:spTgt>
                                        </p:tgtEl>
                                        <p:attrNameLst>
                                          <p:attrName>ppt_y</p:attrName>
                                        </p:attrNameLst>
                                      </p:cBhvr>
                                      <p:tavLst>
                                        <p:tav tm="100000">
                                          <p:val>
                                            <p:strVal val="1+#ppt_h/2"/>
                                          </p:val>
                                        </p:tav>
                                        <p:tav>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additive="repl">
                                        <p:cTn id="12" dur="1" fill="hold">
                                          <p:stCondLst>
                                            <p:cond delay="0"/>
                                          </p:stCondLst>
                                        </p:cTn>
                                        <p:tgtEl>
                                          <p:spTgt spid="13316">
                                            <p:txEl>
                                              <p:pRg st="2" end="2"/>
                                            </p:txEl>
                                          </p:spTgt>
                                        </p:tgtEl>
                                        <p:attrNameLst>
                                          <p:attrName>style.visibility</p:attrName>
                                        </p:attrNameLst>
                                      </p:cBhvr>
                                      <p:to>
                                        <p:strVal val="visible"/>
                                      </p:to>
                                    </p:set>
                                    <p:anim calcmode="lin" valueType="num">
                                      <p:cBhvr additive="repl">
                                        <p:cTn id="13" dur="500" fill="hold"/>
                                        <p:tgtEl>
                                          <p:spTgt spid="13316">
                                            <p:txEl>
                                              <p:pRg st="2" end="2"/>
                                            </p:txEl>
                                          </p:spTgt>
                                        </p:tgtEl>
                                        <p:attrNameLst>
                                          <p:attrName>ppt_x</p:attrName>
                                        </p:attrNameLst>
                                      </p:cBhvr>
                                      <p:tavLst>
                                        <p:tav tm="100000">
                                          <p:val>
                                            <p:strVal val="#ppt_x"/>
                                          </p:val>
                                        </p:tav>
                                        <p:tav>
                                          <p:val>
                                            <p:strVal val="#ppt_x"/>
                                          </p:val>
                                        </p:tav>
                                      </p:tavLst>
                                    </p:anim>
                                    <p:anim calcmode="lin" valueType="num">
                                      <p:cBhvr additive="repl">
                                        <p:cTn id="14" dur="500" fill="hold"/>
                                        <p:tgtEl>
                                          <p:spTgt spid="13316">
                                            <p:txEl>
                                              <p:pRg st="2" end="2"/>
                                            </p:txEl>
                                          </p:spTgt>
                                        </p:tgtEl>
                                        <p:attrNameLst>
                                          <p:attrName>ppt_y</p:attrName>
                                        </p:attrNameLst>
                                      </p:cBhvr>
                                      <p:tavLst>
                                        <p:tav tm="100000">
                                          <p:val>
                                            <p:strVal val="1+#ppt_h/2"/>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EF72E281-17B7-629E-F7C2-A97521CB4C83}"/>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91709B79-19D2-6CB1-412E-9444383754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525"/>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2E1FEE9A-B05B-B80F-7B57-73A6DDDE4360}"/>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FE6FE0A5-6C41-486C-447E-6F9BA750E436}"/>
              </a:ext>
            </a:extLst>
          </p:cNvPr>
          <p:cNvSpPr>
            <a:spLocks noChangeArrowheads="1"/>
          </p:cNvSpPr>
          <p:nvPr/>
        </p:nvSpPr>
        <p:spPr bwMode="auto">
          <a:xfrm>
            <a:off x="1600200" y="38258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ts val="3500"/>
              </a:lnSpc>
              <a:buClrTx/>
              <a:buFontTx/>
              <a:buNone/>
            </a:pPr>
            <a:r>
              <a:rPr lang="en-US" altLang="en-US" sz="4400" b="0" dirty="0">
                <a:solidFill>
                  <a:srgbClr val="002060"/>
                </a:solidFill>
                <a:latin typeface="Tahoma" panose="020B0604030504040204" pitchFamily="34" charset="0"/>
              </a:rPr>
              <a:t>FOX-Plus</a:t>
            </a:r>
            <a:br>
              <a:rPr lang="en-US" altLang="en-US" sz="4000" b="0" dirty="0">
                <a:solidFill>
                  <a:srgbClr val="002060"/>
                </a:solidFill>
                <a:latin typeface="Tahoma" panose="020B0604030504040204" pitchFamily="34" charset="0"/>
              </a:rPr>
            </a:br>
            <a:r>
              <a:rPr lang="en-US" altLang="en-US" sz="4000" b="0" dirty="0">
                <a:solidFill>
                  <a:srgbClr val="002060"/>
                </a:solidFill>
                <a:latin typeface="Tahoma" panose="020B0604030504040204" pitchFamily="34" charset="0"/>
              </a:rPr>
              <a:t> </a:t>
            </a:r>
            <a:r>
              <a:rPr lang="en-US" altLang="en-US" sz="3200" b="0" dirty="0">
                <a:solidFill>
                  <a:srgbClr val="002060"/>
                </a:solidFill>
                <a:latin typeface="Tahoma" panose="020B0604030504040204" pitchFamily="34" charset="0"/>
              </a:rPr>
              <a:t>Project Status Review</a:t>
            </a:r>
          </a:p>
        </p:txBody>
      </p:sp>
      <p:sp>
        <p:nvSpPr>
          <p:cNvPr id="13316" name="Rectangle 4">
            <a:extLst>
              <a:ext uri="{FF2B5EF4-FFF2-40B4-BE49-F238E27FC236}">
                <a16:creationId xmlns:a16="http://schemas.microsoft.com/office/drawing/2014/main" id="{F91AC5F5-D1E5-6225-B9D6-82135356CBF2}"/>
              </a:ext>
            </a:extLst>
          </p:cNvPr>
          <p:cNvSpPr>
            <a:spLocks noChangeArrowheads="1"/>
          </p:cNvSpPr>
          <p:nvPr/>
        </p:nvSpPr>
        <p:spPr bwMode="auto">
          <a:xfrm>
            <a:off x="457994" y="1466241"/>
            <a:ext cx="10817225" cy="55285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9pPr>
          </a:lstStyle>
          <a:p>
            <a:pPr algn="l" hangingPunct="1">
              <a:lnSpc>
                <a:spcPts val="2500"/>
              </a:lnSpc>
              <a:buClrTx/>
              <a:buFontTx/>
              <a:buNone/>
            </a:pPr>
            <a:r>
              <a:rPr lang="en-US" altLang="en-US" sz="2400" b="0" dirty="0">
                <a:solidFill>
                  <a:schemeClr val="tx1"/>
                </a:solidFill>
                <a:latin typeface="Arial Black" panose="020B0A04020102020204" pitchFamily="34" charset="0"/>
              </a:rPr>
              <a:t>System Integration &amp; Testing: Adapter Connector Interfaces</a:t>
            </a:r>
          </a:p>
          <a:p>
            <a:pPr algn="l" hangingPunct="1">
              <a:lnSpc>
                <a:spcPts val="2500"/>
              </a:lnSpc>
              <a:buClrTx/>
              <a:buFontTx/>
              <a:buNone/>
            </a:pPr>
            <a:endParaRPr lang="en-US" altLang="en-US" sz="2600" b="0" dirty="0">
              <a:latin typeface="Arial Black" panose="020B0A04020102020204" pitchFamily="34" charset="0"/>
            </a:endParaRPr>
          </a:p>
          <a:p>
            <a:pPr algn="l" hangingPunct="1">
              <a:lnSpc>
                <a:spcPts val="2500"/>
              </a:lnSpc>
              <a:buClrTx/>
              <a:buFontTx/>
              <a:buNone/>
            </a:pPr>
            <a:r>
              <a:rPr lang="en-US" altLang="en-US" sz="2000" dirty="0">
                <a:solidFill>
                  <a:srgbClr val="002060"/>
                </a:solidFill>
                <a:latin typeface="Arial Black" panose="020B0A04020102020204" pitchFamily="34" charset="0"/>
              </a:rPr>
              <a:t>&gt; H1, H2: These two 52 pin connectors make up the PC104 and the CubeSat Kit Bus (CSKB) light pin designations</a:t>
            </a:r>
            <a:endParaRPr lang="en-US" altLang="en-US" sz="2400" dirty="0">
              <a:solidFill>
                <a:srgbClr val="002060"/>
              </a:solidFill>
              <a:latin typeface="Arial Black" panose="020B0A04020102020204" pitchFamily="34" charset="0"/>
            </a:endParaRPr>
          </a:p>
          <a:p>
            <a:pPr algn="l" hangingPunct="1">
              <a:lnSpc>
                <a:spcPts val="2500"/>
              </a:lnSpc>
              <a:buClrTx/>
              <a:buFontTx/>
              <a:buNone/>
            </a:pPr>
            <a:r>
              <a:rPr lang="en-US" altLang="en-US" sz="2000" dirty="0">
                <a:solidFill>
                  <a:srgbClr val="002060"/>
                </a:solidFill>
                <a:latin typeface="Arial Black" panose="020B0A04020102020204" pitchFamily="34" charset="0"/>
              </a:rPr>
              <a:t>&gt; QSH (J3): Stacking Connector, Fox bus</a:t>
            </a:r>
          </a:p>
          <a:p>
            <a:pPr marL="342900" indent="-342900" algn="l" hangingPunct="1">
              <a:lnSpc>
                <a:spcPts val="2500"/>
              </a:lnSpc>
              <a:buClrTx/>
              <a:buFont typeface="Wingdings" panose="05000000000000000000" pitchFamily="2" charset="2"/>
              <a:buChar char="Ø"/>
            </a:pPr>
            <a:r>
              <a:rPr lang="en-US" altLang="en-US" sz="2000" dirty="0">
                <a:solidFill>
                  <a:srgbClr val="002060"/>
                </a:solidFill>
                <a:latin typeface="Arial Black" panose="020B0A04020102020204" pitchFamily="34" charset="0"/>
              </a:rPr>
              <a:t>J4: </a:t>
            </a:r>
            <a:r>
              <a:rPr lang="en-US" altLang="en-US" sz="2000" dirty="0" err="1">
                <a:solidFill>
                  <a:srgbClr val="002060"/>
                </a:solidFill>
                <a:latin typeface="Arial Black" panose="020B0A04020102020204" pitchFamily="34" charset="0"/>
              </a:rPr>
              <a:t>AntS</a:t>
            </a:r>
            <a:r>
              <a:rPr lang="en-US" altLang="en-US" sz="2000" dirty="0">
                <a:solidFill>
                  <a:srgbClr val="002060"/>
                </a:solidFill>
                <a:latin typeface="Arial Black" panose="020B0A04020102020204" pitchFamily="34" charset="0"/>
              </a:rPr>
              <a:t> interface connector</a:t>
            </a:r>
          </a:p>
          <a:p>
            <a:pPr marL="342900" indent="-342900" algn="l" hangingPunct="1">
              <a:lnSpc>
                <a:spcPts val="2500"/>
              </a:lnSpc>
              <a:buClrTx/>
              <a:buFont typeface="Wingdings" panose="05000000000000000000" pitchFamily="2" charset="2"/>
              <a:buChar char="Ø"/>
            </a:pPr>
            <a:endParaRPr lang="en-US" altLang="en-US" sz="2000" dirty="0">
              <a:solidFill>
                <a:srgbClr val="002060"/>
              </a:solidFill>
              <a:latin typeface="Arial Black" panose="020B0A04020102020204" pitchFamily="34" charset="0"/>
            </a:endParaRPr>
          </a:p>
          <a:p>
            <a:pPr algn="l" hangingPunct="1">
              <a:lnSpc>
                <a:spcPts val="2500"/>
              </a:lnSpc>
              <a:buClrTx/>
            </a:pPr>
            <a:r>
              <a:rPr lang="en-US" altLang="en-US" sz="2000" dirty="0">
                <a:solidFill>
                  <a:srgbClr val="002060"/>
                </a:solidFill>
                <a:latin typeface="Arial Black" panose="020B0A04020102020204" pitchFamily="34" charset="0"/>
              </a:rPr>
              <a:t>Two I2C busses and One CAN bus are used, also a UART interface</a:t>
            </a:r>
          </a:p>
          <a:p>
            <a:pPr algn="l" hangingPunct="1">
              <a:lnSpc>
                <a:spcPts val="2500"/>
              </a:lnSpc>
              <a:buClrTx/>
            </a:pPr>
            <a:endParaRPr lang="en-US" altLang="en-US" sz="2000" dirty="0">
              <a:solidFill>
                <a:srgbClr val="002060"/>
              </a:solidFill>
              <a:latin typeface="Arial Black" panose="020B0A04020102020204" pitchFamily="34" charset="0"/>
            </a:endParaRPr>
          </a:p>
          <a:p>
            <a:pPr marL="342900" indent="-342900" algn="l" hangingPunct="1">
              <a:lnSpc>
                <a:spcPts val="2500"/>
              </a:lnSpc>
              <a:buClrTx/>
              <a:buFont typeface="Wingdings" panose="05000000000000000000" pitchFamily="2" charset="2"/>
              <a:buChar char="Ø"/>
            </a:pPr>
            <a:endParaRPr lang="en-US" altLang="en-US" sz="2000" dirty="0">
              <a:solidFill>
                <a:srgbClr val="002060"/>
              </a:solidFill>
              <a:latin typeface="Arial Black" panose="020B0A04020102020204" pitchFamily="34" charset="0"/>
            </a:endParaRPr>
          </a:p>
          <a:p>
            <a:pPr algn="l" hangingPunct="1">
              <a:lnSpc>
                <a:spcPts val="2500"/>
              </a:lnSpc>
              <a:buClrTx/>
            </a:pPr>
            <a:r>
              <a:rPr lang="en-US" altLang="en-US" sz="2000" dirty="0">
                <a:solidFill>
                  <a:schemeClr val="accent4">
                    <a:lumMod val="95000"/>
                    <a:lumOff val="5000"/>
                  </a:schemeClr>
                </a:solidFill>
                <a:latin typeface="Arial Black" panose="020B0A04020102020204" pitchFamily="34" charset="0"/>
              </a:rPr>
              <a:t>Other connectors / interfaces needed, not yet developed:</a:t>
            </a:r>
          </a:p>
          <a:p>
            <a:pPr algn="l" hangingPunct="1">
              <a:lnSpc>
                <a:spcPts val="2500"/>
              </a:lnSpc>
              <a:buClrTx/>
            </a:pPr>
            <a:r>
              <a:rPr lang="en-US" altLang="en-US" sz="2000" dirty="0">
                <a:solidFill>
                  <a:srgbClr val="002060"/>
                </a:solidFill>
                <a:latin typeface="Arial Black" panose="020B0A04020102020204" pitchFamily="34" charset="0"/>
              </a:rPr>
              <a:t> 1. Umbilical connectors</a:t>
            </a:r>
          </a:p>
          <a:p>
            <a:pPr algn="l" hangingPunct="1">
              <a:lnSpc>
                <a:spcPts val="2500"/>
              </a:lnSpc>
              <a:buClrTx/>
            </a:pPr>
            <a:r>
              <a:rPr lang="en-US" altLang="en-US" sz="2000" dirty="0">
                <a:solidFill>
                  <a:srgbClr val="002060"/>
                </a:solidFill>
                <a:latin typeface="Arial Black" panose="020B0A04020102020204" pitchFamily="34" charset="0"/>
              </a:rPr>
              <a:t> 2. Solar Panel connectors</a:t>
            </a:r>
          </a:p>
          <a:p>
            <a:pPr algn="l" hangingPunct="1">
              <a:lnSpc>
                <a:spcPts val="2500"/>
              </a:lnSpc>
              <a:buClrTx/>
              <a:buFontTx/>
              <a:buNone/>
            </a:pPr>
            <a:endParaRPr lang="en-US" altLang="en-US" sz="2600" dirty="0">
              <a:solidFill>
                <a:srgbClr val="002060"/>
              </a:solidFill>
              <a:latin typeface="Arial Black" panose="020B0A04020102020204" pitchFamily="34" charset="0"/>
            </a:endParaRPr>
          </a:p>
          <a:p>
            <a:pPr algn="l" hangingPunct="1">
              <a:lnSpc>
                <a:spcPts val="2500"/>
              </a:lnSpc>
              <a:buClrTx/>
              <a:buFontTx/>
              <a:buNone/>
            </a:pPr>
            <a:r>
              <a:rPr lang="en-US" altLang="en-US" sz="2000" b="0" dirty="0">
                <a:latin typeface="Arial Black" panose="020B0A04020102020204" pitchFamily="34" charset="0"/>
              </a:rPr>
              <a:t> </a:t>
            </a:r>
          </a:p>
          <a:p>
            <a:pPr algn="l" hangingPunct="1">
              <a:lnSpc>
                <a:spcPts val="2500"/>
              </a:lnSpc>
              <a:buClrTx/>
              <a:buFontTx/>
              <a:buNone/>
            </a:pPr>
            <a:endParaRPr lang="en-US" altLang="en-US" sz="2000" b="0" dirty="0">
              <a:latin typeface="Arial Black" panose="020B0A04020102020204" pitchFamily="34" charset="0"/>
            </a:endParaRPr>
          </a:p>
          <a:p>
            <a:pPr algn="l" hangingPunct="1">
              <a:lnSpc>
                <a:spcPts val="2500"/>
              </a:lnSpc>
              <a:buClrTx/>
              <a:buFontTx/>
              <a:buNone/>
            </a:pPr>
            <a:r>
              <a:rPr lang="en-US" altLang="en-US" sz="2000" b="0" dirty="0">
                <a:solidFill>
                  <a:srgbClr val="CC6600"/>
                </a:solidFill>
                <a:latin typeface="Arial Black" panose="020B0A04020102020204" pitchFamily="34" charset="0"/>
              </a:rPr>
              <a:t>     </a:t>
            </a:r>
          </a:p>
        </p:txBody>
      </p:sp>
      <p:sp>
        <p:nvSpPr>
          <p:cNvPr id="13317" name="Rectangle 5">
            <a:extLst>
              <a:ext uri="{FF2B5EF4-FFF2-40B4-BE49-F238E27FC236}">
                <a16:creationId xmlns:a16="http://schemas.microsoft.com/office/drawing/2014/main" id="{EC4462C9-6DC7-B891-9501-19B536360065}"/>
              </a:ext>
            </a:extLst>
          </p:cNvPr>
          <p:cNvSpPr>
            <a:spLocks noChangeArrowheads="1"/>
          </p:cNvSpPr>
          <p:nvPr/>
        </p:nvSpPr>
        <p:spPr bwMode="auto">
          <a:xfrm>
            <a:off x="11579225" y="6396038"/>
            <a:ext cx="55562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ct val="100000"/>
              </a:lnSpc>
              <a:buClrTx/>
              <a:buFontTx/>
              <a:buNone/>
            </a:pPr>
            <a:fld id="{BF87CC05-3D45-4544-B297-B544EF80E68D}" type="slidenum">
              <a:rPr lang="en-US" altLang="en-US" sz="1800" b="0" smtClean="0">
                <a:solidFill>
                  <a:srgbClr val="000000"/>
                </a:solidFill>
                <a:latin typeface="Tahoma" panose="020B0604030504040204" pitchFamily="34" charset="0"/>
              </a:rPr>
              <a:t>32</a:t>
            </a:fld>
            <a:endParaRPr lang="en-US" altLang="en-US" sz="1800" b="0" dirty="0">
              <a:solidFill>
                <a:srgbClr val="000000"/>
              </a:solidFill>
              <a:latin typeface="Tahoma" panose="020B0604030504040204" pitchFamily="34" charset="0"/>
            </a:endParaRPr>
          </a:p>
        </p:txBody>
      </p:sp>
      <p:grpSp>
        <p:nvGrpSpPr>
          <p:cNvPr id="13318" name="Group 6">
            <a:extLst>
              <a:ext uri="{FF2B5EF4-FFF2-40B4-BE49-F238E27FC236}">
                <a16:creationId xmlns:a16="http://schemas.microsoft.com/office/drawing/2014/main" id="{1D92339B-E74A-AF97-4D4E-5EE67B361556}"/>
              </a:ext>
            </a:extLst>
          </p:cNvPr>
          <p:cNvGrpSpPr>
            <a:grpSpLocks/>
          </p:cNvGrpSpPr>
          <p:nvPr/>
        </p:nvGrpSpPr>
        <p:grpSpPr bwMode="auto">
          <a:xfrm>
            <a:off x="10509250" y="93663"/>
            <a:ext cx="1719263" cy="1077913"/>
            <a:chOff x="6620" y="59"/>
            <a:chExt cx="1083" cy="679"/>
          </a:xfrm>
        </p:grpSpPr>
        <p:sp>
          <p:nvSpPr>
            <p:cNvPr id="13319" name="Line 7">
              <a:extLst>
                <a:ext uri="{FF2B5EF4-FFF2-40B4-BE49-F238E27FC236}">
                  <a16:creationId xmlns:a16="http://schemas.microsoft.com/office/drawing/2014/main" id="{31777934-4473-42B2-3565-F71EBAFB3EC2}"/>
                </a:ext>
              </a:extLst>
            </p:cNvPr>
            <p:cNvSpPr>
              <a:spLocks noChangeShapeType="1"/>
            </p:cNvSpPr>
            <p:nvPr/>
          </p:nvSpPr>
          <p:spPr bwMode="auto">
            <a:xfrm>
              <a:off x="6648" y="738"/>
              <a:ext cx="999"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C667373F-A2BF-670D-A1FB-1EE6AAD52B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39" cy="5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18AFECBF-D22C-B913-F530-70FED1F46C0C}"/>
                </a:ext>
              </a:extLst>
            </p:cNvPr>
            <p:cNvSpPr>
              <a:spLocks noChangeArrowheads="1"/>
            </p:cNvSpPr>
            <p:nvPr/>
          </p:nvSpPr>
          <p:spPr bwMode="auto">
            <a:xfrm>
              <a:off x="7038" y="261"/>
              <a:ext cx="665"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ct val="100000"/>
                </a:lnSpc>
                <a:buClrTx/>
                <a:buFontTx/>
                <a:buNone/>
              </a:pPr>
              <a:r>
                <a:rPr lang="en-US" altLang="en-US" sz="1800" b="0" dirty="0">
                  <a:solidFill>
                    <a:srgbClr val="CC6600"/>
                  </a:solidFill>
                  <a:latin typeface="Arial Black" panose="020B0A04020102020204" pitchFamily="34" charset="0"/>
                  <a:cs typeface="DejaVu Sans" panose="020B0603030804020204" pitchFamily="34" charset="0"/>
                </a:rPr>
                <a:t>FOX-PLUS</a:t>
              </a:r>
            </a:p>
          </p:txBody>
        </p:sp>
      </p:grpSp>
    </p:spTree>
    <p:extLst>
      <p:ext uri="{BB962C8B-B14F-4D97-AF65-F5344CB8AC3E}">
        <p14:creationId xmlns:p14="http://schemas.microsoft.com/office/powerpoint/2010/main" val="1872342071"/>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additive="repl">
                                        <p:cTn id="6" dur="1" fill="hold">
                                          <p:stCondLst>
                                            <p:cond delay="0"/>
                                          </p:stCondLst>
                                        </p:cTn>
                                        <p:tgtEl>
                                          <p:spTgt spid="13316">
                                            <p:txEl>
                                              <p:pRg st="0" end="0"/>
                                            </p:txEl>
                                          </p:spTgt>
                                        </p:tgtEl>
                                        <p:attrNameLst>
                                          <p:attrName>style.visibility</p:attrName>
                                        </p:attrNameLst>
                                      </p:cBhvr>
                                      <p:to>
                                        <p:strVal val="visible"/>
                                      </p:to>
                                    </p:set>
                                    <p:anim calcmode="lin" valueType="num">
                                      <p:cBhvr additive="repl">
                                        <p:cTn id="7" dur="500" fill="hold"/>
                                        <p:tgtEl>
                                          <p:spTgt spid="13316">
                                            <p:txEl>
                                              <p:pRg st="0" end="0"/>
                                            </p:txEl>
                                          </p:spTgt>
                                        </p:tgtEl>
                                        <p:attrNameLst>
                                          <p:attrName>ppt_x</p:attrName>
                                        </p:attrNameLst>
                                      </p:cBhvr>
                                      <p:tavLst>
                                        <p:tav tm="100000">
                                          <p:val>
                                            <p:strVal val="#ppt_x"/>
                                          </p:val>
                                        </p:tav>
                                        <p:tav>
                                          <p:val>
                                            <p:strVal val="#ppt_x"/>
                                          </p:val>
                                        </p:tav>
                                      </p:tavLst>
                                    </p:anim>
                                    <p:anim calcmode="lin" valueType="num">
                                      <p:cBhvr additive="repl">
                                        <p:cTn id="8" dur="500" fill="hold"/>
                                        <p:tgtEl>
                                          <p:spTgt spid="13316">
                                            <p:txEl>
                                              <p:pRg st="0" end="0"/>
                                            </p:txEl>
                                          </p:spTgt>
                                        </p:tgtEl>
                                        <p:attrNameLst>
                                          <p:attrName>ppt_y</p:attrName>
                                        </p:attrNameLst>
                                      </p:cBhvr>
                                      <p:tavLst>
                                        <p:tav tm="100000">
                                          <p:val>
                                            <p:strVal val="1+#ppt_h/2"/>
                                          </p:val>
                                        </p:tav>
                                        <p:tav>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additive="repl">
                                        <p:cTn id="12" dur="1" fill="hold">
                                          <p:stCondLst>
                                            <p:cond delay="0"/>
                                          </p:stCondLst>
                                        </p:cTn>
                                        <p:tgtEl>
                                          <p:spTgt spid="13316">
                                            <p:txEl>
                                              <p:pRg st="2" end="2"/>
                                            </p:txEl>
                                          </p:spTgt>
                                        </p:tgtEl>
                                        <p:attrNameLst>
                                          <p:attrName>style.visibility</p:attrName>
                                        </p:attrNameLst>
                                      </p:cBhvr>
                                      <p:to>
                                        <p:strVal val="visible"/>
                                      </p:to>
                                    </p:set>
                                    <p:anim calcmode="lin" valueType="num">
                                      <p:cBhvr additive="repl">
                                        <p:cTn id="13" dur="500" fill="hold"/>
                                        <p:tgtEl>
                                          <p:spTgt spid="13316">
                                            <p:txEl>
                                              <p:pRg st="2" end="2"/>
                                            </p:txEl>
                                          </p:spTgt>
                                        </p:tgtEl>
                                        <p:attrNameLst>
                                          <p:attrName>ppt_x</p:attrName>
                                        </p:attrNameLst>
                                      </p:cBhvr>
                                      <p:tavLst>
                                        <p:tav tm="100000">
                                          <p:val>
                                            <p:strVal val="#ppt_x"/>
                                          </p:val>
                                        </p:tav>
                                        <p:tav>
                                          <p:val>
                                            <p:strVal val="#ppt_x"/>
                                          </p:val>
                                        </p:tav>
                                      </p:tavLst>
                                    </p:anim>
                                    <p:anim calcmode="lin" valueType="num">
                                      <p:cBhvr additive="repl">
                                        <p:cTn id="14" dur="500" fill="hold"/>
                                        <p:tgtEl>
                                          <p:spTgt spid="13316">
                                            <p:txEl>
                                              <p:pRg st="2" end="2"/>
                                            </p:txEl>
                                          </p:spTgt>
                                        </p:tgtEl>
                                        <p:attrNameLst>
                                          <p:attrName>ppt_y</p:attrName>
                                        </p:attrNameLst>
                                      </p:cBhvr>
                                      <p:tavLst>
                                        <p:tav tm="100000">
                                          <p:val>
                                            <p:strVal val="1+#ppt_h/2"/>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7409" name="Picture 1">
            <a:extLst>
              <a:ext uri="{FF2B5EF4-FFF2-40B4-BE49-F238E27FC236}">
                <a16:creationId xmlns:a16="http://schemas.microsoft.com/office/drawing/2014/main" id="{B711DF62-7D51-C6E9-C90C-82B53258C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525"/>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410" name="Line 2">
            <a:extLst>
              <a:ext uri="{FF2B5EF4-FFF2-40B4-BE49-F238E27FC236}">
                <a16:creationId xmlns:a16="http://schemas.microsoft.com/office/drawing/2014/main" id="{CCF9A021-98B2-4A4E-89CA-8D792E1B1A81}"/>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411" name="Rectangle 3">
            <a:extLst>
              <a:ext uri="{FF2B5EF4-FFF2-40B4-BE49-F238E27FC236}">
                <a16:creationId xmlns:a16="http://schemas.microsoft.com/office/drawing/2014/main" id="{7DC989AA-A3A2-1642-EDE9-FFDFE6EBFF5D}"/>
              </a:ext>
            </a:extLst>
          </p:cNvPr>
          <p:cNvSpPr>
            <a:spLocks noChangeArrowheads="1"/>
          </p:cNvSpPr>
          <p:nvPr/>
        </p:nvSpPr>
        <p:spPr bwMode="auto">
          <a:xfrm>
            <a:off x="1600200" y="38258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ts val="3500"/>
              </a:lnSpc>
            </a:pPr>
            <a:r>
              <a:rPr lang="en-US" altLang="en-US" sz="4400" b="0" dirty="0">
                <a:solidFill>
                  <a:srgbClr val="002060"/>
                </a:solidFill>
                <a:latin typeface="Tahoma" panose="020B0604030504040204" pitchFamily="34" charset="0"/>
              </a:rPr>
              <a:t>FOX-Plus</a:t>
            </a:r>
            <a:br>
              <a:rPr lang="en-US" altLang="en-US" sz="4000" b="0" dirty="0">
                <a:solidFill>
                  <a:srgbClr val="002060"/>
                </a:solidFill>
                <a:latin typeface="Tahoma" panose="020B0604030504040204" pitchFamily="34" charset="0"/>
              </a:rPr>
            </a:br>
            <a:r>
              <a:rPr lang="en-US" altLang="en-US" sz="4000" b="0" dirty="0">
                <a:solidFill>
                  <a:srgbClr val="002060"/>
                </a:solidFill>
                <a:latin typeface="Tahoma" panose="020B0604030504040204" pitchFamily="34" charset="0"/>
              </a:rPr>
              <a:t> </a:t>
            </a:r>
            <a:r>
              <a:rPr lang="en-US" altLang="en-US" sz="3200" b="0" dirty="0">
                <a:solidFill>
                  <a:srgbClr val="002060"/>
                </a:solidFill>
                <a:latin typeface="Tahoma" panose="020B0604030504040204" pitchFamily="34" charset="0"/>
              </a:rPr>
              <a:t>Project Status Review</a:t>
            </a:r>
          </a:p>
        </p:txBody>
      </p:sp>
      <p:sp>
        <p:nvSpPr>
          <p:cNvPr id="17412" name="Rectangle 4">
            <a:extLst>
              <a:ext uri="{FF2B5EF4-FFF2-40B4-BE49-F238E27FC236}">
                <a16:creationId xmlns:a16="http://schemas.microsoft.com/office/drawing/2014/main" id="{0421B3EC-EBCA-A617-CC24-5A268A5B7079}"/>
              </a:ext>
            </a:extLst>
          </p:cNvPr>
          <p:cNvSpPr>
            <a:spLocks noChangeArrowheads="1"/>
          </p:cNvSpPr>
          <p:nvPr/>
        </p:nvSpPr>
        <p:spPr bwMode="auto">
          <a:xfrm>
            <a:off x="457200" y="1382713"/>
            <a:ext cx="10817225" cy="36049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9pPr>
          </a:lstStyle>
          <a:p>
            <a:pPr algn="l" hangingPunct="1">
              <a:lnSpc>
                <a:spcPts val="2500"/>
              </a:lnSpc>
              <a:buClrTx/>
              <a:buFontTx/>
              <a:buNone/>
            </a:pPr>
            <a:r>
              <a:rPr lang="en-US" altLang="en-US" sz="2600" b="0" dirty="0">
                <a:solidFill>
                  <a:schemeClr val="tx1"/>
                </a:solidFill>
                <a:latin typeface="Arial Black" panose="020B0A04020102020204" pitchFamily="34" charset="0"/>
              </a:rPr>
              <a:t>System Integration: ISISPACE Solar Panels </a:t>
            </a:r>
          </a:p>
          <a:p>
            <a:pPr algn="l" hangingPunct="1">
              <a:lnSpc>
                <a:spcPts val="2500"/>
              </a:lnSpc>
              <a:buClrTx/>
              <a:buFontTx/>
              <a:buNone/>
            </a:pPr>
            <a:endParaRPr lang="en-US" altLang="en-US" sz="2600" b="0" dirty="0">
              <a:solidFill>
                <a:srgbClr val="002060"/>
              </a:solidFill>
              <a:latin typeface="Arial Black" panose="020B0A04020102020204" pitchFamily="34" charset="0"/>
            </a:endParaRPr>
          </a:p>
          <a:p>
            <a:pPr algn="l" hangingPunct="1">
              <a:lnSpc>
                <a:spcPts val="2500"/>
              </a:lnSpc>
              <a:buClrTx/>
              <a:buFontTx/>
              <a:buNone/>
            </a:pPr>
            <a:endParaRPr lang="en-US" altLang="en-US" sz="2600" b="0" dirty="0">
              <a:solidFill>
                <a:srgbClr val="002060"/>
              </a:solidFill>
              <a:latin typeface="Arial Black" panose="020B0A04020102020204" pitchFamily="34" charset="0"/>
            </a:endParaRPr>
          </a:p>
          <a:p>
            <a:pPr algn="l" hangingPunct="1">
              <a:lnSpc>
                <a:spcPts val="2500"/>
              </a:lnSpc>
              <a:buClrTx/>
              <a:buFontTx/>
              <a:buNone/>
            </a:pPr>
            <a:r>
              <a:rPr lang="en-US" altLang="en-US" sz="2000" b="0" dirty="0">
                <a:solidFill>
                  <a:srgbClr val="002060"/>
                </a:solidFill>
                <a:latin typeface="Arial Black" panose="020B0A04020102020204" pitchFamily="34" charset="0"/>
              </a:rPr>
              <a:t>Previous Status:  </a:t>
            </a:r>
            <a:r>
              <a:rPr lang="en-US" altLang="en-US" sz="2000" b="0" i="1" dirty="0">
                <a:solidFill>
                  <a:srgbClr val="002060"/>
                </a:solidFill>
                <a:latin typeface="Arial Black" panose="020B0A04020102020204" pitchFamily="34" charset="0"/>
              </a:rPr>
              <a:t>Zach is shipping the 10 ISISPACE Solar Panels to me. I will keep 5 and ship 5 to Andrew for EM build.</a:t>
            </a:r>
          </a:p>
          <a:p>
            <a:pPr algn="l" hangingPunct="1">
              <a:lnSpc>
                <a:spcPts val="2500"/>
              </a:lnSpc>
              <a:buClrTx/>
              <a:buFontTx/>
              <a:buNone/>
            </a:pPr>
            <a:endParaRPr lang="en-US" altLang="en-US" sz="2000" b="0" dirty="0">
              <a:solidFill>
                <a:srgbClr val="002060"/>
              </a:solidFill>
              <a:latin typeface="Arial Black" panose="020B0A04020102020204" pitchFamily="34" charset="0"/>
            </a:endParaRPr>
          </a:p>
          <a:p>
            <a:pPr algn="l" hangingPunct="1">
              <a:lnSpc>
                <a:spcPts val="2500"/>
              </a:lnSpc>
              <a:buClrTx/>
              <a:buFontTx/>
              <a:buNone/>
            </a:pPr>
            <a:r>
              <a:rPr lang="en-US" altLang="en-US" sz="2000" b="0" dirty="0">
                <a:solidFill>
                  <a:srgbClr val="002060"/>
                </a:solidFill>
                <a:latin typeface="Arial Black" panose="020B0A04020102020204" pitchFamily="34" charset="0"/>
              </a:rPr>
              <a:t>Current Status: Andrew and I each have one set of solar panels</a:t>
            </a:r>
          </a:p>
          <a:p>
            <a:pPr algn="l" hangingPunct="1">
              <a:lnSpc>
                <a:spcPts val="2500"/>
              </a:lnSpc>
              <a:buClrTx/>
              <a:buFontTx/>
              <a:buNone/>
            </a:pPr>
            <a:endParaRPr lang="en-US" altLang="en-US" sz="2000" b="0" dirty="0">
              <a:solidFill>
                <a:srgbClr val="002060"/>
              </a:solidFill>
              <a:latin typeface="Arial Black" panose="020B0A04020102020204" pitchFamily="34" charset="0"/>
            </a:endParaRPr>
          </a:p>
          <a:p>
            <a:pPr algn="l" hangingPunct="1">
              <a:lnSpc>
                <a:spcPts val="2500"/>
              </a:lnSpc>
              <a:buClrTx/>
              <a:buFontTx/>
              <a:buNone/>
            </a:pPr>
            <a:r>
              <a:rPr lang="en-US" altLang="en-US" sz="2000" b="0" dirty="0">
                <a:solidFill>
                  <a:srgbClr val="002060"/>
                </a:solidFill>
                <a:latin typeface="Arial Black" panose="020B0A04020102020204" pitchFamily="34" charset="0"/>
              </a:rPr>
              <a:t>The solar panels require interface wires to be soldered for integration into the assembled </a:t>
            </a:r>
            <a:r>
              <a:rPr lang="en-US" altLang="en-US" sz="2000" b="0" dirty="0" err="1">
                <a:solidFill>
                  <a:srgbClr val="002060"/>
                </a:solidFill>
                <a:latin typeface="Arial Black" panose="020B0A04020102020204" pitchFamily="34" charset="0"/>
              </a:rPr>
              <a:t>cubesat</a:t>
            </a:r>
            <a:r>
              <a:rPr lang="en-US" altLang="en-US" sz="2000" b="0" dirty="0">
                <a:solidFill>
                  <a:srgbClr val="002060"/>
                </a:solidFill>
                <a:latin typeface="Arial Black" panose="020B0A04020102020204" pitchFamily="34" charset="0"/>
              </a:rPr>
              <a:t>. Instructions (User’s Manual) have been provided by </a:t>
            </a:r>
            <a:r>
              <a:rPr lang="en-US" altLang="en-US" sz="2000" b="0" dirty="0" err="1">
                <a:solidFill>
                  <a:srgbClr val="002060"/>
                </a:solidFill>
                <a:latin typeface="Arial Black" panose="020B0A04020102020204" pitchFamily="34" charset="0"/>
              </a:rPr>
              <a:t>ISISpace</a:t>
            </a:r>
            <a:r>
              <a:rPr lang="en-US" altLang="en-US" sz="2000" b="0" dirty="0">
                <a:solidFill>
                  <a:srgbClr val="002060"/>
                </a:solidFill>
                <a:latin typeface="Arial Black" panose="020B0A04020102020204" pitchFamily="34" charset="0"/>
              </a:rPr>
              <a:t>. This has yet to be done. </a:t>
            </a:r>
            <a:endParaRPr lang="en-US" altLang="en-US" sz="2000" b="0" dirty="0">
              <a:solidFill>
                <a:srgbClr val="CC6600"/>
              </a:solidFill>
              <a:latin typeface="Arial Black" panose="020B0A04020102020204" pitchFamily="34" charset="0"/>
            </a:endParaRPr>
          </a:p>
        </p:txBody>
      </p:sp>
      <p:sp>
        <p:nvSpPr>
          <p:cNvPr id="17413" name="Rectangle 5">
            <a:extLst>
              <a:ext uri="{FF2B5EF4-FFF2-40B4-BE49-F238E27FC236}">
                <a16:creationId xmlns:a16="http://schemas.microsoft.com/office/drawing/2014/main" id="{D4B4C8BB-0B40-0BE6-0F4A-560EF521C246}"/>
              </a:ext>
            </a:extLst>
          </p:cNvPr>
          <p:cNvSpPr>
            <a:spLocks noChangeArrowheads="1"/>
          </p:cNvSpPr>
          <p:nvPr/>
        </p:nvSpPr>
        <p:spPr bwMode="auto">
          <a:xfrm>
            <a:off x="11579225" y="6396038"/>
            <a:ext cx="55562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ct val="100000"/>
              </a:lnSpc>
              <a:buClrTx/>
              <a:buFontTx/>
              <a:buNone/>
            </a:pPr>
            <a:fld id="{AA871DEE-1255-4100-A2FA-C454D838AA47}" type="slidenum">
              <a:rPr lang="en-US" altLang="en-US" sz="1800" b="0">
                <a:solidFill>
                  <a:srgbClr val="000000"/>
                </a:solidFill>
                <a:latin typeface="Tahoma" panose="020B0604030504040204" pitchFamily="34" charset="0"/>
              </a:rPr>
              <a:t>33</a:t>
            </a:fld>
            <a:endParaRPr lang="en-US" altLang="en-US" sz="1800" b="0" dirty="0">
              <a:solidFill>
                <a:srgbClr val="000000"/>
              </a:solidFill>
              <a:latin typeface="Tahoma" panose="020B0604030504040204" pitchFamily="34" charset="0"/>
            </a:endParaRPr>
          </a:p>
        </p:txBody>
      </p:sp>
      <p:grpSp>
        <p:nvGrpSpPr>
          <p:cNvPr id="17414" name="Group 6">
            <a:extLst>
              <a:ext uri="{FF2B5EF4-FFF2-40B4-BE49-F238E27FC236}">
                <a16:creationId xmlns:a16="http://schemas.microsoft.com/office/drawing/2014/main" id="{155C6819-F086-B2DF-98B1-B74FE894BC7A}"/>
              </a:ext>
            </a:extLst>
          </p:cNvPr>
          <p:cNvGrpSpPr>
            <a:grpSpLocks/>
          </p:cNvGrpSpPr>
          <p:nvPr/>
        </p:nvGrpSpPr>
        <p:grpSpPr bwMode="auto">
          <a:xfrm>
            <a:off x="10509250" y="93663"/>
            <a:ext cx="1719263" cy="1077913"/>
            <a:chOff x="6620" y="59"/>
            <a:chExt cx="1083" cy="679"/>
          </a:xfrm>
        </p:grpSpPr>
        <p:sp>
          <p:nvSpPr>
            <p:cNvPr id="17415" name="Line 7">
              <a:extLst>
                <a:ext uri="{FF2B5EF4-FFF2-40B4-BE49-F238E27FC236}">
                  <a16:creationId xmlns:a16="http://schemas.microsoft.com/office/drawing/2014/main" id="{DD899136-7E5B-A1D1-50A1-9CA41F05DEA5}"/>
                </a:ext>
              </a:extLst>
            </p:cNvPr>
            <p:cNvSpPr>
              <a:spLocks noChangeShapeType="1"/>
            </p:cNvSpPr>
            <p:nvPr/>
          </p:nvSpPr>
          <p:spPr bwMode="auto">
            <a:xfrm>
              <a:off x="6648" y="738"/>
              <a:ext cx="999"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7416" name="Picture 8">
              <a:extLst>
                <a:ext uri="{FF2B5EF4-FFF2-40B4-BE49-F238E27FC236}">
                  <a16:creationId xmlns:a16="http://schemas.microsoft.com/office/drawing/2014/main" id="{757C6C55-D5B0-3435-9960-9540F12050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39" cy="5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417" name="Rectangle 9">
              <a:extLst>
                <a:ext uri="{FF2B5EF4-FFF2-40B4-BE49-F238E27FC236}">
                  <a16:creationId xmlns:a16="http://schemas.microsoft.com/office/drawing/2014/main" id="{C48E8FB0-C5DE-B3A5-40CA-AF1B21F75ADF}"/>
                </a:ext>
              </a:extLst>
            </p:cNvPr>
            <p:cNvSpPr>
              <a:spLocks noChangeArrowheads="1"/>
            </p:cNvSpPr>
            <p:nvPr/>
          </p:nvSpPr>
          <p:spPr bwMode="auto">
            <a:xfrm>
              <a:off x="7038" y="261"/>
              <a:ext cx="665"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ct val="100000"/>
                </a:lnSpc>
                <a:buClrTx/>
                <a:buFontTx/>
                <a:buNone/>
              </a:pPr>
              <a:r>
                <a:rPr lang="en-US" altLang="en-US" sz="1800" b="0" dirty="0">
                  <a:solidFill>
                    <a:srgbClr val="CC6600"/>
                  </a:solidFill>
                  <a:latin typeface="Arial Black" panose="020B0A04020102020204" pitchFamily="34" charset="0"/>
                  <a:cs typeface="DejaVu Sans" panose="020B0603030804020204" pitchFamily="34" charset="0"/>
                </a:rPr>
                <a:t>FOX-PLUS</a:t>
              </a: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additive="repl">
                                        <p:cTn id="6" dur="1" fill="hold">
                                          <p:stCondLst>
                                            <p:cond delay="0"/>
                                          </p:stCondLst>
                                        </p:cTn>
                                        <p:tgtEl>
                                          <p:spTgt spid="17412">
                                            <p:txEl>
                                              <p:pRg st="0" end="0"/>
                                            </p:txEl>
                                          </p:spTgt>
                                        </p:tgtEl>
                                        <p:attrNameLst>
                                          <p:attrName>style.visibility</p:attrName>
                                        </p:attrNameLst>
                                      </p:cBhvr>
                                      <p:to>
                                        <p:strVal val="visible"/>
                                      </p:to>
                                    </p:set>
                                    <p:anim calcmode="lin" valueType="num">
                                      <p:cBhvr additive="repl">
                                        <p:cTn id="7" dur="500" fill="hold"/>
                                        <p:tgtEl>
                                          <p:spTgt spid="17412">
                                            <p:txEl>
                                              <p:pRg st="0" end="0"/>
                                            </p:txEl>
                                          </p:spTgt>
                                        </p:tgtEl>
                                        <p:attrNameLst>
                                          <p:attrName>ppt_x</p:attrName>
                                        </p:attrNameLst>
                                      </p:cBhvr>
                                      <p:tavLst>
                                        <p:tav tm="100000">
                                          <p:val>
                                            <p:strVal val="#ppt_x"/>
                                          </p:val>
                                        </p:tav>
                                        <p:tav>
                                          <p:val>
                                            <p:strVal val="#ppt_x"/>
                                          </p:val>
                                        </p:tav>
                                      </p:tavLst>
                                    </p:anim>
                                    <p:anim calcmode="lin" valueType="num">
                                      <p:cBhvr additive="repl">
                                        <p:cTn id="8" dur="500" fill="hold"/>
                                        <p:tgtEl>
                                          <p:spTgt spid="17412">
                                            <p:txEl>
                                              <p:pRg st="0" end="0"/>
                                            </p:txEl>
                                          </p:spTgt>
                                        </p:tgtEl>
                                        <p:attrNameLst>
                                          <p:attrName>ppt_y</p:attrName>
                                        </p:attrNameLst>
                                      </p:cBhvr>
                                      <p:tavLst>
                                        <p:tav tm="100000">
                                          <p:val>
                                            <p:strVal val="1+#ppt_h/2"/>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5DCC55FA-B47C-22AC-9D67-E84E374C5D19}"/>
            </a:ext>
          </a:extLst>
        </p:cNvPr>
        <p:cNvGrpSpPr/>
        <p:nvPr/>
      </p:nvGrpSpPr>
      <p:grpSpPr>
        <a:xfrm>
          <a:off x="0" y="0"/>
          <a:ext cx="0" cy="0"/>
          <a:chOff x="0" y="0"/>
          <a:chExt cx="0" cy="0"/>
        </a:xfrm>
      </p:grpSpPr>
      <p:pic>
        <p:nvPicPr>
          <p:cNvPr id="17409" name="Picture 1">
            <a:extLst>
              <a:ext uri="{FF2B5EF4-FFF2-40B4-BE49-F238E27FC236}">
                <a16:creationId xmlns:a16="http://schemas.microsoft.com/office/drawing/2014/main" id="{AC5BDCBD-03B1-F1C3-9DEE-6180DFE809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525"/>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410" name="Line 2">
            <a:extLst>
              <a:ext uri="{FF2B5EF4-FFF2-40B4-BE49-F238E27FC236}">
                <a16:creationId xmlns:a16="http://schemas.microsoft.com/office/drawing/2014/main" id="{E942B7F2-B814-C7F4-1E42-AED6A9E5C35E}"/>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411" name="Rectangle 3">
            <a:extLst>
              <a:ext uri="{FF2B5EF4-FFF2-40B4-BE49-F238E27FC236}">
                <a16:creationId xmlns:a16="http://schemas.microsoft.com/office/drawing/2014/main" id="{4FF826F4-E533-FE14-5F00-FFA3B320D796}"/>
              </a:ext>
            </a:extLst>
          </p:cNvPr>
          <p:cNvSpPr>
            <a:spLocks noChangeArrowheads="1"/>
          </p:cNvSpPr>
          <p:nvPr/>
        </p:nvSpPr>
        <p:spPr bwMode="auto">
          <a:xfrm>
            <a:off x="1600200" y="38258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ts val="3500"/>
              </a:lnSpc>
            </a:pPr>
            <a:r>
              <a:rPr lang="en-US" altLang="en-US" sz="4400" b="0" dirty="0">
                <a:solidFill>
                  <a:srgbClr val="002060"/>
                </a:solidFill>
                <a:latin typeface="Tahoma" panose="020B0604030504040204" pitchFamily="34" charset="0"/>
              </a:rPr>
              <a:t>FOX-Plus</a:t>
            </a:r>
            <a:br>
              <a:rPr lang="en-US" altLang="en-US" sz="4000" b="0" dirty="0">
                <a:solidFill>
                  <a:srgbClr val="002060"/>
                </a:solidFill>
                <a:latin typeface="Tahoma" panose="020B0604030504040204" pitchFamily="34" charset="0"/>
              </a:rPr>
            </a:br>
            <a:r>
              <a:rPr lang="en-US" altLang="en-US" sz="4000" b="0" dirty="0">
                <a:solidFill>
                  <a:srgbClr val="002060"/>
                </a:solidFill>
                <a:latin typeface="Tahoma" panose="020B0604030504040204" pitchFamily="34" charset="0"/>
              </a:rPr>
              <a:t> </a:t>
            </a:r>
            <a:r>
              <a:rPr lang="en-US" altLang="en-US" sz="3200" b="0" dirty="0">
                <a:solidFill>
                  <a:srgbClr val="002060"/>
                </a:solidFill>
                <a:latin typeface="Tahoma" panose="020B0604030504040204" pitchFamily="34" charset="0"/>
              </a:rPr>
              <a:t>Project Status Review</a:t>
            </a:r>
          </a:p>
        </p:txBody>
      </p:sp>
      <p:sp>
        <p:nvSpPr>
          <p:cNvPr id="17412" name="Rectangle 4">
            <a:extLst>
              <a:ext uri="{FF2B5EF4-FFF2-40B4-BE49-F238E27FC236}">
                <a16:creationId xmlns:a16="http://schemas.microsoft.com/office/drawing/2014/main" id="{12FD2570-CC96-752D-4CC4-9F4E7231929B}"/>
              </a:ext>
            </a:extLst>
          </p:cNvPr>
          <p:cNvSpPr>
            <a:spLocks noChangeArrowheads="1"/>
          </p:cNvSpPr>
          <p:nvPr/>
        </p:nvSpPr>
        <p:spPr bwMode="auto">
          <a:xfrm>
            <a:off x="457200" y="1382713"/>
            <a:ext cx="10817225" cy="26633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9pPr>
          </a:lstStyle>
          <a:p>
            <a:pPr algn="l" hangingPunct="1">
              <a:lnSpc>
                <a:spcPts val="2500"/>
              </a:lnSpc>
              <a:buClrTx/>
              <a:buFontTx/>
              <a:buNone/>
            </a:pPr>
            <a:r>
              <a:rPr lang="en-US" altLang="en-US" sz="2600" b="0" dirty="0">
                <a:solidFill>
                  <a:schemeClr val="tx1"/>
                </a:solidFill>
                <a:latin typeface="Arial Black" panose="020B0A04020102020204" pitchFamily="34" charset="0"/>
              </a:rPr>
              <a:t>Summary: Known Unknowns</a:t>
            </a:r>
          </a:p>
          <a:p>
            <a:pPr algn="l" hangingPunct="1">
              <a:lnSpc>
                <a:spcPts val="2500"/>
              </a:lnSpc>
              <a:buClrTx/>
              <a:buFontTx/>
              <a:buNone/>
            </a:pPr>
            <a:endParaRPr lang="en-US" altLang="en-US" sz="2600" b="0" dirty="0">
              <a:solidFill>
                <a:srgbClr val="002060"/>
              </a:solidFill>
              <a:latin typeface="Arial Black" panose="020B0A04020102020204" pitchFamily="34" charset="0"/>
            </a:endParaRPr>
          </a:p>
          <a:p>
            <a:pPr algn="l" hangingPunct="1">
              <a:lnSpc>
                <a:spcPts val="2500"/>
              </a:lnSpc>
              <a:buClrTx/>
              <a:buFontTx/>
              <a:buNone/>
            </a:pPr>
            <a:endParaRPr lang="en-US" altLang="en-US" sz="2600" b="0" dirty="0">
              <a:solidFill>
                <a:srgbClr val="002060"/>
              </a:solidFill>
              <a:latin typeface="Arial Black" panose="020B0A04020102020204" pitchFamily="34" charset="0"/>
            </a:endParaRPr>
          </a:p>
          <a:p>
            <a:pPr marL="514350" indent="-514350" algn="l" hangingPunct="1">
              <a:lnSpc>
                <a:spcPts val="2500"/>
              </a:lnSpc>
              <a:buClrTx/>
              <a:buFontTx/>
              <a:buAutoNum type="arabicPeriod"/>
            </a:pPr>
            <a:r>
              <a:rPr lang="en-US" altLang="en-US" sz="2000" b="0" dirty="0">
                <a:solidFill>
                  <a:srgbClr val="002060"/>
                </a:solidFill>
                <a:latin typeface="Arial Black" panose="020B0A04020102020204" pitchFamily="34" charset="0"/>
              </a:rPr>
              <a:t>Umbilical connector, scheme to charge the batteries and interface UART once the Fox-Plus-A is fully assembled and in dispenser</a:t>
            </a:r>
          </a:p>
          <a:p>
            <a:pPr marL="514350" indent="-514350" algn="l" hangingPunct="1">
              <a:lnSpc>
                <a:spcPts val="2500"/>
              </a:lnSpc>
              <a:buClrTx/>
              <a:buFontTx/>
              <a:buAutoNum type="arabicPeriod"/>
            </a:pPr>
            <a:endParaRPr lang="en-US" altLang="en-US" sz="2000" b="0" dirty="0">
              <a:solidFill>
                <a:srgbClr val="002060"/>
              </a:solidFill>
              <a:latin typeface="Arial Black" panose="020B0A04020102020204" pitchFamily="34" charset="0"/>
            </a:endParaRPr>
          </a:p>
          <a:p>
            <a:pPr marL="514350" indent="-514350" algn="l" hangingPunct="1">
              <a:lnSpc>
                <a:spcPts val="2500"/>
              </a:lnSpc>
              <a:buClrTx/>
              <a:buFontTx/>
              <a:buAutoNum type="arabicPeriod"/>
            </a:pPr>
            <a:r>
              <a:rPr lang="en-US" altLang="en-US" sz="2000" b="0" dirty="0">
                <a:solidFill>
                  <a:srgbClr val="002060"/>
                </a:solidFill>
                <a:latin typeface="Arial Black" panose="020B0A04020102020204" pitchFamily="34" charset="0"/>
              </a:rPr>
              <a:t>Solar panel wiring / routing not designed</a:t>
            </a:r>
          </a:p>
          <a:p>
            <a:pPr algn="l" hangingPunct="1">
              <a:lnSpc>
                <a:spcPts val="2500"/>
              </a:lnSpc>
              <a:buClrTx/>
            </a:pPr>
            <a:r>
              <a:rPr lang="en-US" altLang="en-US" sz="2600" b="0" dirty="0">
                <a:solidFill>
                  <a:srgbClr val="002060"/>
                </a:solidFill>
                <a:latin typeface="Arial Black" panose="020B0A04020102020204" pitchFamily="34" charset="0"/>
              </a:rPr>
              <a:t> </a:t>
            </a:r>
          </a:p>
        </p:txBody>
      </p:sp>
      <p:sp>
        <p:nvSpPr>
          <p:cNvPr id="17413" name="Rectangle 5">
            <a:extLst>
              <a:ext uri="{FF2B5EF4-FFF2-40B4-BE49-F238E27FC236}">
                <a16:creationId xmlns:a16="http://schemas.microsoft.com/office/drawing/2014/main" id="{74205EB8-D5D7-9ECE-8168-C1CAE955C8D0}"/>
              </a:ext>
            </a:extLst>
          </p:cNvPr>
          <p:cNvSpPr>
            <a:spLocks noChangeArrowheads="1"/>
          </p:cNvSpPr>
          <p:nvPr/>
        </p:nvSpPr>
        <p:spPr bwMode="auto">
          <a:xfrm>
            <a:off x="11579225" y="6396038"/>
            <a:ext cx="55562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ct val="100000"/>
              </a:lnSpc>
              <a:buClrTx/>
              <a:buFontTx/>
              <a:buNone/>
            </a:pPr>
            <a:fld id="{90E28F13-86CE-4F6E-9346-1CA35ABE6C66}" type="slidenum">
              <a:rPr lang="en-US" altLang="en-US" sz="1800" b="0">
                <a:solidFill>
                  <a:srgbClr val="000000"/>
                </a:solidFill>
                <a:latin typeface="Tahoma" panose="020B0604030504040204" pitchFamily="34" charset="0"/>
              </a:rPr>
              <a:t>34</a:t>
            </a:fld>
            <a:endParaRPr lang="en-US" altLang="en-US" sz="1800" b="0" dirty="0">
              <a:solidFill>
                <a:srgbClr val="000000"/>
              </a:solidFill>
              <a:latin typeface="Tahoma" panose="020B0604030504040204" pitchFamily="34" charset="0"/>
            </a:endParaRPr>
          </a:p>
        </p:txBody>
      </p:sp>
      <p:grpSp>
        <p:nvGrpSpPr>
          <p:cNvPr id="17414" name="Group 6">
            <a:extLst>
              <a:ext uri="{FF2B5EF4-FFF2-40B4-BE49-F238E27FC236}">
                <a16:creationId xmlns:a16="http://schemas.microsoft.com/office/drawing/2014/main" id="{F1913810-41A3-E1D9-27FC-55A44C407DCA}"/>
              </a:ext>
            </a:extLst>
          </p:cNvPr>
          <p:cNvGrpSpPr>
            <a:grpSpLocks/>
          </p:cNvGrpSpPr>
          <p:nvPr/>
        </p:nvGrpSpPr>
        <p:grpSpPr bwMode="auto">
          <a:xfrm>
            <a:off x="10509250" y="93663"/>
            <a:ext cx="1719263" cy="1077913"/>
            <a:chOff x="6620" y="59"/>
            <a:chExt cx="1083" cy="679"/>
          </a:xfrm>
        </p:grpSpPr>
        <p:sp>
          <p:nvSpPr>
            <p:cNvPr id="17415" name="Line 7">
              <a:extLst>
                <a:ext uri="{FF2B5EF4-FFF2-40B4-BE49-F238E27FC236}">
                  <a16:creationId xmlns:a16="http://schemas.microsoft.com/office/drawing/2014/main" id="{8B89717A-5CA3-E6EC-6C53-AD2092529793}"/>
                </a:ext>
              </a:extLst>
            </p:cNvPr>
            <p:cNvSpPr>
              <a:spLocks noChangeShapeType="1"/>
            </p:cNvSpPr>
            <p:nvPr/>
          </p:nvSpPr>
          <p:spPr bwMode="auto">
            <a:xfrm>
              <a:off x="6648" y="738"/>
              <a:ext cx="999"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7416" name="Picture 8">
              <a:extLst>
                <a:ext uri="{FF2B5EF4-FFF2-40B4-BE49-F238E27FC236}">
                  <a16:creationId xmlns:a16="http://schemas.microsoft.com/office/drawing/2014/main" id="{3954BB81-29B2-C772-0DBC-2C9A893522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39" cy="5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417" name="Rectangle 9">
              <a:extLst>
                <a:ext uri="{FF2B5EF4-FFF2-40B4-BE49-F238E27FC236}">
                  <a16:creationId xmlns:a16="http://schemas.microsoft.com/office/drawing/2014/main" id="{D1429634-C02C-6589-BDF3-7264D7A24746}"/>
                </a:ext>
              </a:extLst>
            </p:cNvPr>
            <p:cNvSpPr>
              <a:spLocks noChangeArrowheads="1"/>
            </p:cNvSpPr>
            <p:nvPr/>
          </p:nvSpPr>
          <p:spPr bwMode="auto">
            <a:xfrm>
              <a:off x="7038" y="261"/>
              <a:ext cx="665"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ct val="100000"/>
                </a:lnSpc>
                <a:buClrTx/>
                <a:buFontTx/>
                <a:buNone/>
              </a:pPr>
              <a:r>
                <a:rPr lang="en-US" altLang="en-US" sz="1800" b="0" dirty="0">
                  <a:solidFill>
                    <a:srgbClr val="CC6600"/>
                  </a:solidFill>
                  <a:latin typeface="Arial Black" panose="020B0A04020102020204" pitchFamily="34" charset="0"/>
                  <a:cs typeface="DejaVu Sans" panose="020B0603030804020204" pitchFamily="34" charset="0"/>
                </a:rPr>
                <a:t>FOX-PLUS</a:t>
              </a:r>
            </a:p>
          </p:txBody>
        </p:sp>
      </p:grpSp>
    </p:spTree>
    <p:extLst>
      <p:ext uri="{BB962C8B-B14F-4D97-AF65-F5344CB8AC3E}">
        <p14:creationId xmlns:p14="http://schemas.microsoft.com/office/powerpoint/2010/main" val="152076134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additive="repl">
                                        <p:cTn id="6" dur="1" fill="hold">
                                          <p:stCondLst>
                                            <p:cond delay="0"/>
                                          </p:stCondLst>
                                        </p:cTn>
                                        <p:tgtEl>
                                          <p:spTgt spid="17412">
                                            <p:txEl>
                                              <p:pRg st="0" end="0"/>
                                            </p:txEl>
                                          </p:spTgt>
                                        </p:tgtEl>
                                        <p:attrNameLst>
                                          <p:attrName>style.visibility</p:attrName>
                                        </p:attrNameLst>
                                      </p:cBhvr>
                                      <p:to>
                                        <p:strVal val="visible"/>
                                      </p:to>
                                    </p:set>
                                    <p:anim calcmode="lin" valueType="num">
                                      <p:cBhvr additive="repl">
                                        <p:cTn id="7" dur="500" fill="hold"/>
                                        <p:tgtEl>
                                          <p:spTgt spid="17412">
                                            <p:txEl>
                                              <p:pRg st="0" end="0"/>
                                            </p:txEl>
                                          </p:spTgt>
                                        </p:tgtEl>
                                        <p:attrNameLst>
                                          <p:attrName>ppt_x</p:attrName>
                                        </p:attrNameLst>
                                      </p:cBhvr>
                                      <p:tavLst>
                                        <p:tav tm="100000">
                                          <p:val>
                                            <p:strVal val="#ppt_x"/>
                                          </p:val>
                                        </p:tav>
                                        <p:tav>
                                          <p:val>
                                            <p:strVal val="#ppt_x"/>
                                          </p:val>
                                        </p:tav>
                                      </p:tavLst>
                                    </p:anim>
                                    <p:anim calcmode="lin" valueType="num">
                                      <p:cBhvr additive="repl">
                                        <p:cTn id="8" dur="500" fill="hold"/>
                                        <p:tgtEl>
                                          <p:spTgt spid="17412">
                                            <p:txEl>
                                              <p:pRg st="0" end="0"/>
                                            </p:txEl>
                                          </p:spTgt>
                                        </p:tgtEl>
                                        <p:attrNameLst>
                                          <p:attrName>ppt_y</p:attrName>
                                        </p:attrNameLst>
                                      </p:cBhvr>
                                      <p:tavLst>
                                        <p:tav tm="100000">
                                          <p:val>
                                            <p:strVal val="1+#ppt_h/2"/>
                                          </p:val>
                                        </p:tav>
                                        <p:tav>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additive="repl">
                                        <p:cTn id="12" dur="1" fill="hold">
                                          <p:stCondLst>
                                            <p:cond delay="0"/>
                                          </p:stCondLst>
                                        </p:cTn>
                                        <p:tgtEl>
                                          <p:spTgt spid="17412">
                                            <p:txEl>
                                              <p:pRg st="3" end="3"/>
                                            </p:txEl>
                                          </p:spTgt>
                                        </p:tgtEl>
                                        <p:attrNameLst>
                                          <p:attrName>style.visibility</p:attrName>
                                        </p:attrNameLst>
                                      </p:cBhvr>
                                      <p:to>
                                        <p:strVal val="visible"/>
                                      </p:to>
                                    </p:set>
                                    <p:anim calcmode="lin" valueType="num">
                                      <p:cBhvr additive="repl">
                                        <p:cTn id="13" dur="500" fill="hold"/>
                                        <p:tgtEl>
                                          <p:spTgt spid="17412">
                                            <p:txEl>
                                              <p:pRg st="3" end="3"/>
                                            </p:txEl>
                                          </p:spTgt>
                                        </p:tgtEl>
                                        <p:attrNameLst>
                                          <p:attrName>ppt_x</p:attrName>
                                        </p:attrNameLst>
                                      </p:cBhvr>
                                      <p:tavLst>
                                        <p:tav tm="100000">
                                          <p:val>
                                            <p:strVal val="#ppt_x"/>
                                          </p:val>
                                        </p:tav>
                                        <p:tav>
                                          <p:val>
                                            <p:strVal val="#ppt_x"/>
                                          </p:val>
                                        </p:tav>
                                      </p:tavLst>
                                    </p:anim>
                                    <p:anim calcmode="lin" valueType="num">
                                      <p:cBhvr additive="repl">
                                        <p:cTn id="14" dur="500" fill="hold"/>
                                        <p:tgtEl>
                                          <p:spTgt spid="17412">
                                            <p:txEl>
                                              <p:pRg st="3" end="3"/>
                                            </p:txEl>
                                          </p:spTgt>
                                        </p:tgtEl>
                                        <p:attrNameLst>
                                          <p:attrName>ppt_y</p:attrName>
                                        </p:attrNameLst>
                                      </p:cBhvr>
                                      <p:tavLst>
                                        <p:tav tm="100000">
                                          <p:val>
                                            <p:strVal val="1+#ppt_h/2"/>
                                          </p:val>
                                        </p:tav>
                                        <p:tav>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additive="repl">
                                        <p:cTn id="18" dur="1" fill="hold">
                                          <p:stCondLst>
                                            <p:cond delay="0"/>
                                          </p:stCondLst>
                                        </p:cTn>
                                        <p:tgtEl>
                                          <p:spTgt spid="17412">
                                            <p:txEl>
                                              <p:pRg st="5" end="5"/>
                                            </p:txEl>
                                          </p:spTgt>
                                        </p:tgtEl>
                                        <p:attrNameLst>
                                          <p:attrName>style.visibility</p:attrName>
                                        </p:attrNameLst>
                                      </p:cBhvr>
                                      <p:to>
                                        <p:strVal val="visible"/>
                                      </p:to>
                                    </p:set>
                                    <p:anim calcmode="lin" valueType="num">
                                      <p:cBhvr additive="repl">
                                        <p:cTn id="19" dur="500" fill="hold"/>
                                        <p:tgtEl>
                                          <p:spTgt spid="17412">
                                            <p:txEl>
                                              <p:pRg st="5" end="5"/>
                                            </p:txEl>
                                          </p:spTgt>
                                        </p:tgtEl>
                                        <p:attrNameLst>
                                          <p:attrName>ppt_x</p:attrName>
                                        </p:attrNameLst>
                                      </p:cBhvr>
                                      <p:tavLst>
                                        <p:tav tm="100000">
                                          <p:val>
                                            <p:strVal val="#ppt_x"/>
                                          </p:val>
                                        </p:tav>
                                        <p:tav>
                                          <p:val>
                                            <p:strVal val="#ppt_x"/>
                                          </p:val>
                                        </p:tav>
                                      </p:tavLst>
                                    </p:anim>
                                    <p:anim calcmode="lin" valueType="num">
                                      <p:cBhvr additive="repl">
                                        <p:cTn id="20" dur="500" fill="hold"/>
                                        <p:tgtEl>
                                          <p:spTgt spid="17412">
                                            <p:txEl>
                                              <p:pRg st="5" end="5"/>
                                            </p:txEl>
                                          </p:spTgt>
                                        </p:tgtEl>
                                        <p:attrNameLst>
                                          <p:attrName>ppt_y</p:attrName>
                                        </p:attrNameLst>
                                      </p:cBhvr>
                                      <p:tavLst>
                                        <p:tav tm="100000">
                                          <p:val>
                                            <p:strVal val="1+#ppt_h/2"/>
                                          </p:val>
                                        </p:tav>
                                        <p:tav>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additive="repl">
                                        <p:cTn id="24" dur="1" fill="hold">
                                          <p:stCondLst>
                                            <p:cond delay="0"/>
                                          </p:stCondLst>
                                        </p:cTn>
                                        <p:tgtEl>
                                          <p:spTgt spid="17412">
                                            <p:txEl>
                                              <p:pRg st="6" end="6"/>
                                            </p:txEl>
                                          </p:spTgt>
                                        </p:tgtEl>
                                        <p:attrNameLst>
                                          <p:attrName>style.visibility</p:attrName>
                                        </p:attrNameLst>
                                      </p:cBhvr>
                                      <p:to>
                                        <p:strVal val="visible"/>
                                      </p:to>
                                    </p:set>
                                    <p:anim calcmode="lin" valueType="num">
                                      <p:cBhvr additive="repl">
                                        <p:cTn id="25" dur="500" fill="hold"/>
                                        <p:tgtEl>
                                          <p:spTgt spid="17412">
                                            <p:txEl>
                                              <p:pRg st="6" end="6"/>
                                            </p:txEl>
                                          </p:spTgt>
                                        </p:tgtEl>
                                        <p:attrNameLst>
                                          <p:attrName>ppt_x</p:attrName>
                                        </p:attrNameLst>
                                      </p:cBhvr>
                                      <p:tavLst>
                                        <p:tav tm="100000">
                                          <p:val>
                                            <p:strVal val="#ppt_x"/>
                                          </p:val>
                                        </p:tav>
                                        <p:tav>
                                          <p:val>
                                            <p:strVal val="#ppt_x"/>
                                          </p:val>
                                        </p:tav>
                                      </p:tavLst>
                                    </p:anim>
                                    <p:anim calcmode="lin" valueType="num">
                                      <p:cBhvr additive="repl">
                                        <p:cTn id="26" dur="500" fill="hold"/>
                                        <p:tgtEl>
                                          <p:spTgt spid="17412">
                                            <p:txEl>
                                              <p:pRg st="6" end="6"/>
                                            </p:txEl>
                                          </p:spTgt>
                                        </p:tgtEl>
                                        <p:attrNameLst>
                                          <p:attrName>ppt_y</p:attrName>
                                        </p:attrNameLst>
                                      </p:cBhvr>
                                      <p:tavLst>
                                        <p:tav tm="100000">
                                          <p:val>
                                            <p:strVal val="1+#ppt_h/2"/>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2529" name="Picture 1">
            <a:extLst>
              <a:ext uri="{FF2B5EF4-FFF2-40B4-BE49-F238E27FC236}">
                <a16:creationId xmlns:a16="http://schemas.microsoft.com/office/drawing/2014/main" id="{1E049A23-D25F-6D4E-597E-DBA3C6F450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525"/>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2530" name="Line 2">
            <a:extLst>
              <a:ext uri="{FF2B5EF4-FFF2-40B4-BE49-F238E27FC236}">
                <a16:creationId xmlns:a16="http://schemas.microsoft.com/office/drawing/2014/main" id="{F630F228-0D25-F728-CF97-E8A17317D8DD}"/>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531" name="Rectangle 3">
            <a:extLst>
              <a:ext uri="{FF2B5EF4-FFF2-40B4-BE49-F238E27FC236}">
                <a16:creationId xmlns:a16="http://schemas.microsoft.com/office/drawing/2014/main" id="{EBA8876D-E0AB-0DDA-9B6F-73C49994FAD8}"/>
              </a:ext>
            </a:extLst>
          </p:cNvPr>
          <p:cNvSpPr>
            <a:spLocks noChangeArrowheads="1"/>
          </p:cNvSpPr>
          <p:nvPr/>
        </p:nvSpPr>
        <p:spPr bwMode="auto">
          <a:xfrm>
            <a:off x="1600200" y="38258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ts val="3500"/>
              </a:lnSpc>
            </a:pPr>
            <a:r>
              <a:rPr lang="en-US" altLang="en-US" sz="4400" b="0" dirty="0">
                <a:solidFill>
                  <a:srgbClr val="002060"/>
                </a:solidFill>
                <a:latin typeface="Tahoma" panose="020B0604030504040204" pitchFamily="34" charset="0"/>
              </a:rPr>
              <a:t>FOX-Plus</a:t>
            </a:r>
            <a:br>
              <a:rPr lang="en-US" altLang="en-US" sz="4000" b="0" dirty="0">
                <a:solidFill>
                  <a:srgbClr val="002060"/>
                </a:solidFill>
                <a:latin typeface="Tahoma" panose="020B0604030504040204" pitchFamily="34" charset="0"/>
              </a:rPr>
            </a:br>
            <a:r>
              <a:rPr lang="en-US" altLang="en-US" sz="4000" b="0" dirty="0">
                <a:solidFill>
                  <a:srgbClr val="002060"/>
                </a:solidFill>
                <a:latin typeface="Tahoma" panose="020B0604030504040204" pitchFamily="34" charset="0"/>
              </a:rPr>
              <a:t> </a:t>
            </a:r>
            <a:r>
              <a:rPr lang="en-US" altLang="en-US" sz="3200" b="0" dirty="0">
                <a:solidFill>
                  <a:srgbClr val="002060"/>
                </a:solidFill>
                <a:latin typeface="Tahoma" panose="020B0604030504040204" pitchFamily="34" charset="0"/>
              </a:rPr>
              <a:t>Project Status Review</a:t>
            </a:r>
          </a:p>
        </p:txBody>
      </p:sp>
      <p:sp>
        <p:nvSpPr>
          <p:cNvPr id="22532" name="Rectangle 4">
            <a:extLst>
              <a:ext uri="{FF2B5EF4-FFF2-40B4-BE49-F238E27FC236}">
                <a16:creationId xmlns:a16="http://schemas.microsoft.com/office/drawing/2014/main" id="{4861463A-47C0-5706-758A-9DE28EF6F5D5}"/>
              </a:ext>
            </a:extLst>
          </p:cNvPr>
          <p:cNvSpPr>
            <a:spLocks noChangeArrowheads="1"/>
          </p:cNvSpPr>
          <p:nvPr/>
        </p:nvSpPr>
        <p:spPr bwMode="auto">
          <a:xfrm>
            <a:off x="457200" y="1382713"/>
            <a:ext cx="11066463" cy="4887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9pPr>
          </a:lstStyle>
          <a:p>
            <a:pPr algn="l" hangingPunct="1">
              <a:lnSpc>
                <a:spcPts val="2500"/>
              </a:lnSpc>
              <a:buClrTx/>
              <a:buFontTx/>
              <a:buNone/>
            </a:pPr>
            <a:r>
              <a:rPr lang="en-US" altLang="en-US" sz="2400" b="0" dirty="0">
                <a:solidFill>
                  <a:schemeClr val="tx1"/>
                </a:solidFill>
                <a:latin typeface="Arial Black" panose="020B0A04020102020204" pitchFamily="34" charset="0"/>
              </a:rPr>
              <a:t>V. Summary: Next Steps</a:t>
            </a:r>
          </a:p>
          <a:p>
            <a:pPr algn="l" hangingPunct="1">
              <a:lnSpc>
                <a:spcPts val="2500"/>
              </a:lnSpc>
              <a:buClrTx/>
            </a:pPr>
            <a:endParaRPr lang="en-US" altLang="en-US" sz="2000" b="0" dirty="0">
              <a:solidFill>
                <a:srgbClr val="002060"/>
              </a:solidFill>
              <a:latin typeface="Arial Black" panose="020B0A04020102020204" pitchFamily="34" charset="0"/>
            </a:endParaRPr>
          </a:p>
          <a:p>
            <a:pPr algn="l" hangingPunct="1">
              <a:lnSpc>
                <a:spcPts val="2500"/>
              </a:lnSpc>
              <a:buClrTx/>
            </a:pPr>
            <a:endParaRPr lang="en-US" altLang="en-US" sz="2000" b="0" dirty="0">
              <a:solidFill>
                <a:srgbClr val="002060"/>
              </a:solidFill>
              <a:latin typeface="Arial Black" panose="020B0A04020102020204" pitchFamily="34" charset="0"/>
            </a:endParaRPr>
          </a:p>
          <a:p>
            <a:pPr marL="457200" indent="-457200" algn="l" hangingPunct="1">
              <a:lnSpc>
                <a:spcPts val="2500"/>
              </a:lnSpc>
              <a:buClrTx/>
              <a:buFontTx/>
              <a:buAutoNum type="arabicPeriod"/>
            </a:pPr>
            <a:r>
              <a:rPr lang="en-US" altLang="en-US" sz="2000" b="0" dirty="0">
                <a:solidFill>
                  <a:srgbClr val="002060"/>
                </a:solidFill>
                <a:latin typeface="Arial Black" panose="020B0A04020102020204" pitchFamily="34" charset="0"/>
              </a:rPr>
              <a:t>Determine and produce the adapter(s) to accommodate AMSAT boards in the ISIS frame</a:t>
            </a:r>
          </a:p>
          <a:p>
            <a:pPr marL="457200" indent="-457200" algn="l" hangingPunct="1">
              <a:lnSpc>
                <a:spcPts val="2500"/>
              </a:lnSpc>
              <a:buClrTx/>
              <a:buFontTx/>
              <a:buAutoNum type="arabicPeriod"/>
            </a:pPr>
            <a:r>
              <a:rPr lang="en-US" altLang="en-US" sz="2000" b="0" dirty="0">
                <a:solidFill>
                  <a:srgbClr val="002060"/>
                </a:solidFill>
                <a:latin typeface="Arial Black" panose="020B0A04020102020204" pitchFamily="34" charset="0"/>
              </a:rPr>
              <a:t>Design and build adapter card to interface the LIHU v6 to the ISIS EPS and </a:t>
            </a:r>
            <a:r>
              <a:rPr lang="en-US" altLang="en-US" sz="2000" b="0" dirty="0" err="1">
                <a:solidFill>
                  <a:srgbClr val="002060"/>
                </a:solidFill>
                <a:latin typeface="Arial Black" panose="020B0A04020102020204" pitchFamily="34" charset="0"/>
              </a:rPr>
              <a:t>AntS</a:t>
            </a:r>
            <a:endParaRPr lang="en-US" altLang="en-US" sz="2000" b="0" dirty="0">
              <a:solidFill>
                <a:srgbClr val="002060"/>
              </a:solidFill>
              <a:latin typeface="Arial Black" panose="020B0A04020102020204" pitchFamily="34" charset="0"/>
            </a:endParaRPr>
          </a:p>
          <a:p>
            <a:pPr marL="457200" indent="-457200" algn="l" hangingPunct="1">
              <a:lnSpc>
                <a:spcPts val="2500"/>
              </a:lnSpc>
              <a:buClrTx/>
              <a:buFontTx/>
              <a:buAutoNum type="arabicPeriod"/>
            </a:pPr>
            <a:r>
              <a:rPr lang="en-US" altLang="en-US" sz="2000" b="0" dirty="0">
                <a:solidFill>
                  <a:srgbClr val="002060"/>
                </a:solidFill>
                <a:latin typeface="Arial Black" panose="020B0A04020102020204" pitchFamily="34" charset="0"/>
              </a:rPr>
              <a:t>Software: command and response to / from ISIS EPS</a:t>
            </a:r>
          </a:p>
          <a:p>
            <a:pPr marL="457200" indent="-457200" algn="l" hangingPunct="1">
              <a:lnSpc>
                <a:spcPts val="2500"/>
              </a:lnSpc>
              <a:buClrTx/>
              <a:buFontTx/>
              <a:buAutoNum type="arabicPeriod"/>
            </a:pPr>
            <a:r>
              <a:rPr lang="en-US" altLang="en-US" sz="2000" b="0" dirty="0">
                <a:solidFill>
                  <a:srgbClr val="002060"/>
                </a:solidFill>
                <a:latin typeface="Arial Black" panose="020B0A04020102020204" pitchFamily="34" charset="0"/>
              </a:rPr>
              <a:t>Need to get Break Out Boards and LIHUs to Cliff, Patrick, Chris</a:t>
            </a:r>
          </a:p>
          <a:p>
            <a:pPr algn="l" hangingPunct="1">
              <a:lnSpc>
                <a:spcPts val="2500"/>
              </a:lnSpc>
              <a:buClrTx/>
            </a:pPr>
            <a:endParaRPr lang="en-US" altLang="en-US" sz="2000" b="0" dirty="0">
              <a:solidFill>
                <a:srgbClr val="002060"/>
              </a:solidFill>
              <a:latin typeface="Arial Black" panose="020B0A04020102020204" pitchFamily="34" charset="0"/>
            </a:endParaRPr>
          </a:p>
          <a:p>
            <a:pPr marL="457200" indent="-457200" algn="l" hangingPunct="1">
              <a:lnSpc>
                <a:spcPts val="2500"/>
              </a:lnSpc>
              <a:buClrTx/>
              <a:buFontTx/>
              <a:buAutoNum type="arabicPeriod"/>
            </a:pPr>
            <a:endParaRPr lang="en-US" altLang="en-US" sz="2000" b="0" dirty="0">
              <a:solidFill>
                <a:srgbClr val="002060"/>
              </a:solidFill>
              <a:latin typeface="Arial Black" panose="020B0A04020102020204" pitchFamily="34" charset="0"/>
            </a:endParaRPr>
          </a:p>
          <a:p>
            <a:pPr marL="457200" indent="-457200" algn="l" hangingPunct="1">
              <a:lnSpc>
                <a:spcPts val="2500"/>
              </a:lnSpc>
              <a:buClrTx/>
              <a:buFontTx/>
              <a:buAutoNum type="arabicPeriod"/>
            </a:pPr>
            <a:endParaRPr lang="en-US" altLang="en-US" sz="2000" b="0" dirty="0">
              <a:solidFill>
                <a:srgbClr val="002060"/>
              </a:solidFill>
              <a:latin typeface="Arial Black" panose="020B0A04020102020204" pitchFamily="34" charset="0"/>
            </a:endParaRPr>
          </a:p>
          <a:p>
            <a:pPr algn="l" hangingPunct="1">
              <a:lnSpc>
                <a:spcPts val="2500"/>
              </a:lnSpc>
              <a:buClrTx/>
              <a:buFontTx/>
              <a:buNone/>
            </a:pPr>
            <a:r>
              <a:rPr lang="en-US" altLang="en-US" sz="2000" b="0" dirty="0">
                <a:latin typeface="Arial Black" panose="020B0A04020102020204" pitchFamily="34" charset="0"/>
              </a:rPr>
              <a:t> </a:t>
            </a:r>
          </a:p>
          <a:p>
            <a:pPr algn="l" hangingPunct="1">
              <a:lnSpc>
                <a:spcPts val="2500"/>
              </a:lnSpc>
              <a:buClrTx/>
              <a:buFontTx/>
              <a:buNone/>
            </a:pPr>
            <a:endParaRPr lang="en-US" altLang="en-US" sz="2000" b="0" dirty="0">
              <a:latin typeface="Arial Black" panose="020B0A04020102020204" pitchFamily="34" charset="0"/>
            </a:endParaRPr>
          </a:p>
          <a:p>
            <a:pPr algn="l" hangingPunct="1">
              <a:lnSpc>
                <a:spcPts val="2500"/>
              </a:lnSpc>
              <a:buClrTx/>
              <a:buFontTx/>
              <a:buNone/>
            </a:pPr>
            <a:r>
              <a:rPr lang="en-US" altLang="en-US" sz="2000" b="0" dirty="0">
                <a:solidFill>
                  <a:srgbClr val="CC6600"/>
                </a:solidFill>
                <a:latin typeface="Arial Black" panose="020B0A04020102020204" pitchFamily="34" charset="0"/>
              </a:rPr>
              <a:t>     </a:t>
            </a:r>
          </a:p>
        </p:txBody>
      </p:sp>
      <p:sp>
        <p:nvSpPr>
          <p:cNvPr id="22533" name="Rectangle 5">
            <a:extLst>
              <a:ext uri="{FF2B5EF4-FFF2-40B4-BE49-F238E27FC236}">
                <a16:creationId xmlns:a16="http://schemas.microsoft.com/office/drawing/2014/main" id="{2E85B43B-18F8-3D77-74AF-C99E5F0EC615}"/>
              </a:ext>
            </a:extLst>
          </p:cNvPr>
          <p:cNvSpPr>
            <a:spLocks noChangeArrowheads="1"/>
          </p:cNvSpPr>
          <p:nvPr/>
        </p:nvSpPr>
        <p:spPr bwMode="auto">
          <a:xfrm>
            <a:off x="11579225" y="6396038"/>
            <a:ext cx="55562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ct val="100000"/>
              </a:lnSpc>
              <a:buClrTx/>
              <a:buFontTx/>
              <a:buNone/>
            </a:pPr>
            <a:fld id="{6F09E5C5-3838-48BA-BAEF-8BB0066118AD}" type="slidenum">
              <a:rPr lang="en-US" altLang="en-US" sz="1800" b="0" smtClean="0">
                <a:solidFill>
                  <a:srgbClr val="000000"/>
                </a:solidFill>
                <a:latin typeface="Tahoma" panose="020B0604030504040204" pitchFamily="34" charset="0"/>
              </a:rPr>
              <a:t>35</a:t>
            </a:fld>
            <a:endParaRPr lang="en-US" altLang="en-US" sz="1800" b="0" dirty="0">
              <a:solidFill>
                <a:srgbClr val="000000"/>
              </a:solidFill>
              <a:latin typeface="Tahoma" panose="020B0604030504040204" pitchFamily="34" charset="0"/>
            </a:endParaRPr>
          </a:p>
        </p:txBody>
      </p:sp>
      <p:grpSp>
        <p:nvGrpSpPr>
          <p:cNvPr id="22534" name="Group 6">
            <a:extLst>
              <a:ext uri="{FF2B5EF4-FFF2-40B4-BE49-F238E27FC236}">
                <a16:creationId xmlns:a16="http://schemas.microsoft.com/office/drawing/2014/main" id="{DFA2CB48-4A38-1DD4-3835-4F7ACAC8BCE1}"/>
              </a:ext>
            </a:extLst>
          </p:cNvPr>
          <p:cNvGrpSpPr>
            <a:grpSpLocks/>
          </p:cNvGrpSpPr>
          <p:nvPr/>
        </p:nvGrpSpPr>
        <p:grpSpPr bwMode="auto">
          <a:xfrm>
            <a:off x="10509250" y="93663"/>
            <a:ext cx="1719263" cy="1077913"/>
            <a:chOff x="6620" y="59"/>
            <a:chExt cx="1083" cy="679"/>
          </a:xfrm>
        </p:grpSpPr>
        <p:sp>
          <p:nvSpPr>
            <p:cNvPr id="22535" name="Line 7">
              <a:extLst>
                <a:ext uri="{FF2B5EF4-FFF2-40B4-BE49-F238E27FC236}">
                  <a16:creationId xmlns:a16="http://schemas.microsoft.com/office/drawing/2014/main" id="{199E94FE-0D94-D901-DE88-FD4E4C6637FE}"/>
                </a:ext>
              </a:extLst>
            </p:cNvPr>
            <p:cNvSpPr>
              <a:spLocks noChangeShapeType="1"/>
            </p:cNvSpPr>
            <p:nvPr/>
          </p:nvSpPr>
          <p:spPr bwMode="auto">
            <a:xfrm>
              <a:off x="6648" y="738"/>
              <a:ext cx="999"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22536" name="Picture 8">
              <a:extLst>
                <a:ext uri="{FF2B5EF4-FFF2-40B4-BE49-F238E27FC236}">
                  <a16:creationId xmlns:a16="http://schemas.microsoft.com/office/drawing/2014/main" id="{B869DF5D-1B40-2E27-032D-354E4CF3A7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39" cy="5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2537" name="Rectangle 9">
              <a:extLst>
                <a:ext uri="{FF2B5EF4-FFF2-40B4-BE49-F238E27FC236}">
                  <a16:creationId xmlns:a16="http://schemas.microsoft.com/office/drawing/2014/main" id="{1771C030-E634-8591-57C2-6FC50BE24E4E}"/>
                </a:ext>
              </a:extLst>
            </p:cNvPr>
            <p:cNvSpPr>
              <a:spLocks noChangeArrowheads="1"/>
            </p:cNvSpPr>
            <p:nvPr/>
          </p:nvSpPr>
          <p:spPr bwMode="auto">
            <a:xfrm>
              <a:off x="7038" y="261"/>
              <a:ext cx="665"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ct val="100000"/>
                </a:lnSpc>
                <a:buClrTx/>
                <a:buFontTx/>
                <a:buNone/>
              </a:pPr>
              <a:r>
                <a:rPr lang="en-US" altLang="en-US" sz="1800" b="0" dirty="0">
                  <a:solidFill>
                    <a:srgbClr val="CC6600"/>
                  </a:solidFill>
                  <a:latin typeface="Arial Black" panose="020B0A04020102020204" pitchFamily="34" charset="0"/>
                  <a:cs typeface="DejaVu Sans" panose="020B0603030804020204" pitchFamily="34" charset="0"/>
                </a:rPr>
                <a:t>FOX-PLUS</a:t>
              </a: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additive="repl">
                                        <p:cTn id="6" dur="1" fill="hold">
                                          <p:stCondLst>
                                            <p:cond delay="0"/>
                                          </p:stCondLst>
                                        </p:cTn>
                                        <p:tgtEl>
                                          <p:spTgt spid="22532">
                                            <p:txEl>
                                              <p:pRg st="0" end="0"/>
                                            </p:txEl>
                                          </p:spTgt>
                                        </p:tgtEl>
                                        <p:attrNameLst>
                                          <p:attrName>style.visibility</p:attrName>
                                        </p:attrNameLst>
                                      </p:cBhvr>
                                      <p:to>
                                        <p:strVal val="visible"/>
                                      </p:to>
                                    </p:set>
                                    <p:anim calcmode="lin" valueType="num">
                                      <p:cBhvr additive="repl">
                                        <p:cTn id="7" dur="500" fill="hold"/>
                                        <p:tgtEl>
                                          <p:spTgt spid="22532">
                                            <p:txEl>
                                              <p:pRg st="0" end="0"/>
                                            </p:txEl>
                                          </p:spTgt>
                                        </p:tgtEl>
                                        <p:attrNameLst>
                                          <p:attrName>ppt_x</p:attrName>
                                        </p:attrNameLst>
                                      </p:cBhvr>
                                      <p:tavLst>
                                        <p:tav tm="100000">
                                          <p:val>
                                            <p:strVal val="#ppt_x"/>
                                          </p:val>
                                        </p:tav>
                                        <p:tav>
                                          <p:val>
                                            <p:strVal val="#ppt_x"/>
                                          </p:val>
                                        </p:tav>
                                      </p:tavLst>
                                    </p:anim>
                                    <p:anim calcmode="lin" valueType="num">
                                      <p:cBhvr additive="repl">
                                        <p:cTn id="8" dur="500" fill="hold"/>
                                        <p:tgtEl>
                                          <p:spTgt spid="22532">
                                            <p:txEl>
                                              <p:pRg st="0" end="0"/>
                                            </p:txEl>
                                          </p:spTgt>
                                        </p:tgtEl>
                                        <p:attrNameLst>
                                          <p:attrName>ppt_y</p:attrName>
                                        </p:attrNameLst>
                                      </p:cBhvr>
                                      <p:tavLst>
                                        <p:tav tm="100000">
                                          <p:val>
                                            <p:strVal val="1+#ppt_h/2"/>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croll: Horizontal 2">
            <a:extLst>
              <a:ext uri="{FF2B5EF4-FFF2-40B4-BE49-F238E27FC236}">
                <a16:creationId xmlns:a16="http://schemas.microsoft.com/office/drawing/2014/main" id="{21C39CBF-4663-1120-4602-00B5BB71CD57}"/>
              </a:ext>
            </a:extLst>
          </p:cNvPr>
          <p:cNvSpPr/>
          <p:nvPr/>
        </p:nvSpPr>
        <p:spPr bwMode="auto">
          <a:xfrm>
            <a:off x="3690843" y="4818267"/>
            <a:ext cx="5625957" cy="1814334"/>
          </a:xfrm>
          <a:prstGeom prst="horizontalScroll">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0">
              <a:lnSpc>
                <a:spcPct val="93000"/>
              </a:lnSpc>
              <a:spcBef>
                <a:spcPts val="25"/>
              </a:spcBef>
              <a:spcAft>
                <a:spcPts val="25"/>
              </a:spcAft>
              <a:buClr>
                <a:srgbClr val="000000"/>
              </a:buClr>
              <a:buSzPct val="100000"/>
              <a:buFont typeface="Times New Roman" panose="02020603050405020304" pitchFamily="18" charset="0"/>
              <a:buNone/>
              <a:tabLst/>
            </a:pPr>
            <a:endParaRPr kumimoji="0" lang="en-US" sz="2800" b="1" i="0" u="none" strike="noStrike" cap="none" normalizeH="0" baseline="0">
              <a:ln>
                <a:noFill/>
              </a:ln>
              <a:solidFill>
                <a:schemeClr val="bg1"/>
              </a:solidFill>
              <a:effectLst/>
              <a:latin typeface="Arial" panose="020B0604020202020204" pitchFamily="34" charset="0"/>
              <a:cs typeface="Noto Sans CJK SC" charset="0"/>
            </a:endParaRPr>
          </a:p>
        </p:txBody>
      </p:sp>
      <p:sp>
        <p:nvSpPr>
          <p:cNvPr id="3073" name="Rectangle 1">
            <a:extLst>
              <a:ext uri="{FF2B5EF4-FFF2-40B4-BE49-F238E27FC236}">
                <a16:creationId xmlns:a16="http://schemas.microsoft.com/office/drawing/2014/main" id="{5537008E-8228-2D87-0DDB-4256726E39F4}"/>
              </a:ext>
            </a:extLst>
          </p:cNvPr>
          <p:cNvSpPr>
            <a:spLocks noChangeArrowheads="1"/>
          </p:cNvSpPr>
          <p:nvPr/>
        </p:nvSpPr>
        <p:spPr bwMode="auto">
          <a:xfrm>
            <a:off x="1106889" y="1434191"/>
            <a:ext cx="2211763" cy="276470"/>
          </a:xfrm>
          <a:prstGeom prst="rect">
            <a:avLst/>
          </a:prstGeom>
          <a:solidFill>
            <a:srgbClr val="FFD7D7"/>
          </a:solidFill>
          <a:ln w="9525" cap="flat">
            <a:solidFill>
              <a:srgbClr val="3465A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08847" tIns="71626" rIns="108847" bIns="54423" anchor="ctr"/>
          <a:lstStyle>
            <a:lvl1pPr>
              <a:tabLst>
                <a:tab pos="457200" algn="l"/>
                <a:tab pos="914400" algn="l"/>
                <a:tab pos="1371600" algn="l"/>
                <a:tab pos="1828800" algn="l"/>
              </a:tabLst>
              <a:defRPr>
                <a:solidFill>
                  <a:srgbClr val="000000"/>
                </a:solidFill>
                <a:latin typeface="Arial" panose="020B0604020202020204" pitchFamily="34" charset="0"/>
                <a:cs typeface="Noto Sans CJK SC" charset="0"/>
              </a:defRPr>
            </a:lvl1pPr>
            <a:lvl2pPr>
              <a:tabLst>
                <a:tab pos="457200" algn="l"/>
                <a:tab pos="914400" algn="l"/>
                <a:tab pos="1371600" algn="l"/>
                <a:tab pos="1828800" algn="l"/>
              </a:tabLst>
              <a:defRPr>
                <a:solidFill>
                  <a:srgbClr val="000000"/>
                </a:solidFill>
                <a:latin typeface="Arial" panose="020B0604020202020204" pitchFamily="34" charset="0"/>
                <a:cs typeface="Noto Sans CJK SC" charset="0"/>
              </a:defRPr>
            </a:lvl2pPr>
            <a:lvl3pPr>
              <a:tabLst>
                <a:tab pos="457200" algn="l"/>
                <a:tab pos="914400" algn="l"/>
                <a:tab pos="1371600" algn="l"/>
                <a:tab pos="1828800" algn="l"/>
              </a:tabLst>
              <a:defRPr>
                <a:solidFill>
                  <a:srgbClr val="000000"/>
                </a:solidFill>
                <a:latin typeface="Arial" panose="020B0604020202020204" pitchFamily="34" charset="0"/>
                <a:cs typeface="Noto Sans CJK SC" charset="0"/>
              </a:defRPr>
            </a:lvl3pPr>
            <a:lvl4pPr>
              <a:tabLst>
                <a:tab pos="457200" algn="l"/>
                <a:tab pos="914400" algn="l"/>
                <a:tab pos="1371600" algn="l"/>
                <a:tab pos="1828800" algn="l"/>
              </a:tabLst>
              <a:defRPr>
                <a:solidFill>
                  <a:srgbClr val="000000"/>
                </a:solidFill>
                <a:latin typeface="Arial" panose="020B0604020202020204" pitchFamily="34" charset="0"/>
                <a:cs typeface="Noto Sans CJK SC" charset="0"/>
              </a:defRPr>
            </a:lvl4pPr>
            <a:lvl5pPr>
              <a:tabLst>
                <a:tab pos="457200" algn="l"/>
                <a:tab pos="914400" algn="l"/>
                <a:tab pos="1371600" algn="l"/>
                <a:tab pos="1828800" algn="l"/>
              </a:tabLst>
              <a:defRPr>
                <a:solidFill>
                  <a:srgbClr val="000000"/>
                </a:solidFill>
                <a:latin typeface="Arial" panose="020B0604020202020204" pitchFamily="34" charset="0"/>
                <a:cs typeface="Noto Sans CJK SC" charset="0"/>
              </a:defRPr>
            </a:lvl5pPr>
            <a:lvl6pPr marL="25146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Noto Sans CJK SC" charset="0"/>
              </a:defRPr>
            </a:lvl6pPr>
            <a:lvl7pPr marL="29718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Noto Sans CJK SC" charset="0"/>
              </a:defRPr>
            </a:lvl7pPr>
            <a:lvl8pPr marL="34290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Noto Sans CJK SC" charset="0"/>
              </a:defRPr>
            </a:lvl8pPr>
            <a:lvl9pPr marL="38862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Noto Sans CJK SC" charset="0"/>
              </a:defRPr>
            </a:lvl9pPr>
          </a:lstStyle>
          <a:p>
            <a:pPr algn="ctr"/>
            <a:r>
              <a:rPr lang="en-US" altLang="en-US" sz="1935"/>
              <a:t>2022</a:t>
            </a:r>
          </a:p>
        </p:txBody>
      </p:sp>
      <p:sp>
        <p:nvSpPr>
          <p:cNvPr id="3074" name="Rectangle 2">
            <a:extLst>
              <a:ext uri="{FF2B5EF4-FFF2-40B4-BE49-F238E27FC236}">
                <a16:creationId xmlns:a16="http://schemas.microsoft.com/office/drawing/2014/main" id="{6452EF3A-FA40-1186-0BDA-DC92FBF4360A}"/>
              </a:ext>
            </a:extLst>
          </p:cNvPr>
          <p:cNvSpPr>
            <a:spLocks noChangeArrowheads="1"/>
          </p:cNvSpPr>
          <p:nvPr/>
        </p:nvSpPr>
        <p:spPr bwMode="auto">
          <a:xfrm>
            <a:off x="2765711" y="1434191"/>
            <a:ext cx="1935292" cy="276470"/>
          </a:xfrm>
          <a:prstGeom prst="rect">
            <a:avLst/>
          </a:prstGeom>
          <a:solidFill>
            <a:srgbClr val="FFFFD7"/>
          </a:solidFill>
          <a:ln w="9525" cap="flat">
            <a:solidFill>
              <a:srgbClr val="3465A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386"/>
          </a:p>
        </p:txBody>
      </p:sp>
      <p:grpSp>
        <p:nvGrpSpPr>
          <p:cNvPr id="3075" name="Group 3">
            <a:extLst>
              <a:ext uri="{FF2B5EF4-FFF2-40B4-BE49-F238E27FC236}">
                <a16:creationId xmlns:a16="http://schemas.microsoft.com/office/drawing/2014/main" id="{CA0E52A5-F1C2-6881-2301-5B0D1D6F08C8}"/>
              </a:ext>
            </a:extLst>
          </p:cNvPr>
          <p:cNvGrpSpPr>
            <a:grpSpLocks/>
          </p:cNvGrpSpPr>
          <p:nvPr/>
        </p:nvGrpSpPr>
        <p:grpSpPr bwMode="auto">
          <a:xfrm>
            <a:off x="1172167" y="1737540"/>
            <a:ext cx="762214" cy="858209"/>
            <a:chOff x="610" y="905"/>
            <a:chExt cx="397" cy="447"/>
          </a:xfrm>
        </p:grpSpPr>
        <p:sp>
          <p:nvSpPr>
            <p:cNvPr id="3076" name="AutoShape 4">
              <a:extLst>
                <a:ext uri="{FF2B5EF4-FFF2-40B4-BE49-F238E27FC236}">
                  <a16:creationId xmlns:a16="http://schemas.microsoft.com/office/drawing/2014/main" id="{0B78176F-53AD-0EAC-DFCE-80C0FAD43F89}"/>
                </a:ext>
              </a:extLst>
            </p:cNvPr>
            <p:cNvSpPr>
              <a:spLocks noChangeArrowheads="1"/>
            </p:cNvSpPr>
            <p:nvPr/>
          </p:nvSpPr>
          <p:spPr bwMode="auto">
            <a:xfrm>
              <a:off x="758" y="905"/>
              <a:ext cx="143" cy="143"/>
            </a:xfrm>
            <a:prstGeom prst="diamond">
              <a:avLst/>
            </a:prstGeom>
            <a:solidFill>
              <a:srgbClr val="729FCF"/>
            </a:solidFill>
            <a:ln w="9525" cap="flat">
              <a:solidFill>
                <a:srgbClr val="3465A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386"/>
            </a:p>
          </p:txBody>
        </p:sp>
        <p:sp>
          <p:nvSpPr>
            <p:cNvPr id="3077" name="Text Box 5">
              <a:extLst>
                <a:ext uri="{FF2B5EF4-FFF2-40B4-BE49-F238E27FC236}">
                  <a16:creationId xmlns:a16="http://schemas.microsoft.com/office/drawing/2014/main" id="{21DDCEBF-2D32-82D6-6CE0-4E44BA7FC923}"/>
                </a:ext>
              </a:extLst>
            </p:cNvPr>
            <p:cNvSpPr txBox="1">
              <a:spLocks noChangeArrowheads="1"/>
            </p:cNvSpPr>
            <p:nvPr/>
          </p:nvSpPr>
          <p:spPr bwMode="auto">
            <a:xfrm>
              <a:off x="610" y="1080"/>
              <a:ext cx="397"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08847" tIns="63025" rIns="108847" bIns="54423"/>
            <a:lstStyle>
              <a:lvl1pPr>
                <a:tabLst>
                  <a:tab pos="457200" algn="l"/>
                </a:tabLst>
                <a:defRPr>
                  <a:solidFill>
                    <a:srgbClr val="000000"/>
                  </a:solidFill>
                  <a:latin typeface="Arial" panose="020B0604020202020204" pitchFamily="34" charset="0"/>
                  <a:cs typeface="Noto Sans CJK SC" charset="0"/>
                </a:defRPr>
              </a:lvl1pPr>
              <a:lvl2pPr>
                <a:tabLst>
                  <a:tab pos="457200" algn="l"/>
                </a:tabLst>
                <a:defRPr>
                  <a:solidFill>
                    <a:srgbClr val="000000"/>
                  </a:solidFill>
                  <a:latin typeface="Arial" panose="020B0604020202020204" pitchFamily="34" charset="0"/>
                  <a:cs typeface="Noto Sans CJK SC" charset="0"/>
                </a:defRPr>
              </a:lvl2pPr>
              <a:lvl3pPr>
                <a:tabLst>
                  <a:tab pos="457200" algn="l"/>
                </a:tabLst>
                <a:defRPr>
                  <a:solidFill>
                    <a:srgbClr val="000000"/>
                  </a:solidFill>
                  <a:latin typeface="Arial" panose="020B0604020202020204" pitchFamily="34" charset="0"/>
                  <a:cs typeface="Noto Sans CJK SC" charset="0"/>
                </a:defRPr>
              </a:lvl3pPr>
              <a:lvl4pPr>
                <a:tabLst>
                  <a:tab pos="457200" algn="l"/>
                </a:tabLst>
                <a:defRPr>
                  <a:solidFill>
                    <a:srgbClr val="000000"/>
                  </a:solidFill>
                  <a:latin typeface="Arial" panose="020B0604020202020204" pitchFamily="34" charset="0"/>
                  <a:cs typeface="Noto Sans CJK SC" charset="0"/>
                </a:defRPr>
              </a:lvl4pPr>
              <a:lvl5pPr>
                <a:tabLst>
                  <a:tab pos="457200" algn="l"/>
                </a:tabLst>
                <a:defRPr>
                  <a:solidFill>
                    <a:srgbClr val="000000"/>
                  </a:solidFill>
                  <a:latin typeface="Arial" panose="020B0604020202020204" pitchFamily="34" charset="0"/>
                  <a:cs typeface="Noto Sans CJK SC" charset="0"/>
                </a:defRPr>
              </a:lvl5pPr>
              <a:lvl6pPr marL="25146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Noto Sans CJK SC" charset="0"/>
                </a:defRPr>
              </a:lvl6pPr>
              <a:lvl7pPr marL="29718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Noto Sans CJK SC" charset="0"/>
                </a:defRPr>
              </a:lvl7pPr>
              <a:lvl8pPr marL="34290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Noto Sans CJK SC" charset="0"/>
                </a:defRPr>
              </a:lvl8pPr>
              <a:lvl9pPr marL="38862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Noto Sans CJK SC" charset="0"/>
                </a:defRPr>
              </a:lvl9pPr>
            </a:lstStyle>
            <a:p>
              <a:pPr algn="ctr"/>
              <a:r>
                <a:rPr lang="en-US" altLang="en-US" sz="968"/>
                <a:t>ConOps</a:t>
              </a:r>
            </a:p>
            <a:p>
              <a:pPr algn="ctr"/>
              <a:r>
                <a:rPr lang="en-US" altLang="en-US" sz="968"/>
                <a:t>Complete</a:t>
              </a:r>
            </a:p>
            <a:p>
              <a:pPr algn="ctr"/>
              <a:r>
                <a:rPr lang="en-US" altLang="en-US" sz="968"/>
                <a:t>11 Feb 22</a:t>
              </a:r>
            </a:p>
          </p:txBody>
        </p:sp>
      </p:grpSp>
      <p:grpSp>
        <p:nvGrpSpPr>
          <p:cNvPr id="3078" name="Group 6">
            <a:extLst>
              <a:ext uri="{FF2B5EF4-FFF2-40B4-BE49-F238E27FC236}">
                <a16:creationId xmlns:a16="http://schemas.microsoft.com/office/drawing/2014/main" id="{76C6B9F9-1E1E-6CB1-C130-3FECA68CC9D7}"/>
              </a:ext>
            </a:extLst>
          </p:cNvPr>
          <p:cNvGrpSpPr>
            <a:grpSpLocks/>
          </p:cNvGrpSpPr>
          <p:nvPr/>
        </p:nvGrpSpPr>
        <p:grpSpPr bwMode="auto">
          <a:xfrm>
            <a:off x="2018858" y="1710661"/>
            <a:ext cx="779493" cy="860130"/>
            <a:chOff x="1051" y="891"/>
            <a:chExt cx="406" cy="448"/>
          </a:xfrm>
        </p:grpSpPr>
        <p:sp>
          <p:nvSpPr>
            <p:cNvPr id="3079" name="AutoShape 7">
              <a:extLst>
                <a:ext uri="{FF2B5EF4-FFF2-40B4-BE49-F238E27FC236}">
                  <a16:creationId xmlns:a16="http://schemas.microsoft.com/office/drawing/2014/main" id="{BE00C4CD-2A59-9D63-1462-28FFFE5D3E0F}"/>
                </a:ext>
              </a:extLst>
            </p:cNvPr>
            <p:cNvSpPr>
              <a:spLocks noChangeArrowheads="1"/>
            </p:cNvSpPr>
            <p:nvPr/>
          </p:nvSpPr>
          <p:spPr bwMode="auto">
            <a:xfrm>
              <a:off x="1183" y="891"/>
              <a:ext cx="143" cy="143"/>
            </a:xfrm>
            <a:prstGeom prst="diamond">
              <a:avLst/>
            </a:prstGeom>
            <a:solidFill>
              <a:srgbClr val="729FCF"/>
            </a:solidFill>
            <a:ln w="9525" cap="flat">
              <a:solidFill>
                <a:srgbClr val="3465A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386"/>
            </a:p>
          </p:txBody>
        </p:sp>
        <p:sp>
          <p:nvSpPr>
            <p:cNvPr id="3080" name="Text Box 8">
              <a:extLst>
                <a:ext uri="{FF2B5EF4-FFF2-40B4-BE49-F238E27FC236}">
                  <a16:creationId xmlns:a16="http://schemas.microsoft.com/office/drawing/2014/main" id="{E81D2743-8E78-2F95-4472-3776968368AE}"/>
                </a:ext>
              </a:extLst>
            </p:cNvPr>
            <p:cNvSpPr txBox="1">
              <a:spLocks noChangeArrowheads="1"/>
            </p:cNvSpPr>
            <p:nvPr/>
          </p:nvSpPr>
          <p:spPr bwMode="auto">
            <a:xfrm>
              <a:off x="1051" y="1067"/>
              <a:ext cx="406"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08847" tIns="63025" rIns="108847" bIns="54423"/>
            <a:lstStyle>
              <a:lvl1pPr>
                <a:tabLst>
                  <a:tab pos="457200" algn="l"/>
                </a:tabLst>
                <a:defRPr>
                  <a:solidFill>
                    <a:srgbClr val="000000"/>
                  </a:solidFill>
                  <a:latin typeface="Arial" panose="020B0604020202020204" pitchFamily="34" charset="0"/>
                  <a:cs typeface="Noto Sans CJK SC" charset="0"/>
                </a:defRPr>
              </a:lvl1pPr>
              <a:lvl2pPr>
                <a:tabLst>
                  <a:tab pos="457200" algn="l"/>
                </a:tabLst>
                <a:defRPr>
                  <a:solidFill>
                    <a:srgbClr val="000000"/>
                  </a:solidFill>
                  <a:latin typeface="Arial" panose="020B0604020202020204" pitchFamily="34" charset="0"/>
                  <a:cs typeface="Noto Sans CJK SC" charset="0"/>
                </a:defRPr>
              </a:lvl2pPr>
              <a:lvl3pPr>
                <a:tabLst>
                  <a:tab pos="457200" algn="l"/>
                </a:tabLst>
                <a:defRPr>
                  <a:solidFill>
                    <a:srgbClr val="000000"/>
                  </a:solidFill>
                  <a:latin typeface="Arial" panose="020B0604020202020204" pitchFamily="34" charset="0"/>
                  <a:cs typeface="Noto Sans CJK SC" charset="0"/>
                </a:defRPr>
              </a:lvl3pPr>
              <a:lvl4pPr>
                <a:tabLst>
                  <a:tab pos="457200" algn="l"/>
                </a:tabLst>
                <a:defRPr>
                  <a:solidFill>
                    <a:srgbClr val="000000"/>
                  </a:solidFill>
                  <a:latin typeface="Arial" panose="020B0604020202020204" pitchFamily="34" charset="0"/>
                  <a:cs typeface="Noto Sans CJK SC" charset="0"/>
                </a:defRPr>
              </a:lvl4pPr>
              <a:lvl5pPr>
                <a:tabLst>
                  <a:tab pos="457200" algn="l"/>
                </a:tabLst>
                <a:defRPr>
                  <a:solidFill>
                    <a:srgbClr val="000000"/>
                  </a:solidFill>
                  <a:latin typeface="Arial" panose="020B0604020202020204" pitchFamily="34" charset="0"/>
                  <a:cs typeface="Noto Sans CJK SC" charset="0"/>
                </a:defRPr>
              </a:lvl5pPr>
              <a:lvl6pPr marL="25146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Noto Sans CJK SC" charset="0"/>
                </a:defRPr>
              </a:lvl6pPr>
              <a:lvl7pPr marL="29718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Noto Sans CJK SC" charset="0"/>
                </a:defRPr>
              </a:lvl7pPr>
              <a:lvl8pPr marL="34290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Noto Sans CJK SC" charset="0"/>
                </a:defRPr>
              </a:lvl8pPr>
              <a:lvl9pPr marL="38862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Noto Sans CJK SC" charset="0"/>
                </a:defRPr>
              </a:lvl9pPr>
            </a:lstStyle>
            <a:p>
              <a:pPr algn="ctr"/>
              <a:r>
                <a:rPr lang="en-US" altLang="en-US" sz="968"/>
                <a:t>SRS</a:t>
              </a:r>
            </a:p>
            <a:p>
              <a:pPr algn="ctr"/>
              <a:r>
                <a:rPr lang="en-US" altLang="en-US" sz="968"/>
                <a:t>Complete</a:t>
              </a:r>
            </a:p>
            <a:p>
              <a:pPr algn="ctr"/>
              <a:r>
                <a:rPr lang="en-US" altLang="en-US" sz="968"/>
                <a:t>07 Dec 22</a:t>
              </a:r>
            </a:p>
          </p:txBody>
        </p:sp>
      </p:grpSp>
      <p:sp>
        <p:nvSpPr>
          <p:cNvPr id="3081" name="Text Box 9">
            <a:extLst>
              <a:ext uri="{FF2B5EF4-FFF2-40B4-BE49-F238E27FC236}">
                <a16:creationId xmlns:a16="http://schemas.microsoft.com/office/drawing/2014/main" id="{ECBB6441-555C-76E9-4198-779E6C0E5CE2}"/>
              </a:ext>
            </a:extLst>
          </p:cNvPr>
          <p:cNvSpPr txBox="1">
            <a:spLocks noChangeArrowheads="1"/>
          </p:cNvSpPr>
          <p:nvPr/>
        </p:nvSpPr>
        <p:spPr bwMode="auto">
          <a:xfrm>
            <a:off x="3318653" y="1382352"/>
            <a:ext cx="764133" cy="3820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8847" tIns="71626" rIns="108847" bIns="54423"/>
          <a:lstStyle>
            <a:lvl1pPr>
              <a:tabLst>
                <a:tab pos="457200" algn="l"/>
              </a:tabLst>
              <a:defRPr>
                <a:solidFill>
                  <a:srgbClr val="000000"/>
                </a:solidFill>
                <a:latin typeface="Arial" panose="020B0604020202020204" pitchFamily="34" charset="0"/>
                <a:cs typeface="Noto Sans CJK SC" charset="0"/>
              </a:defRPr>
            </a:lvl1pPr>
            <a:lvl2pPr>
              <a:tabLst>
                <a:tab pos="457200" algn="l"/>
              </a:tabLst>
              <a:defRPr>
                <a:solidFill>
                  <a:srgbClr val="000000"/>
                </a:solidFill>
                <a:latin typeface="Arial" panose="020B0604020202020204" pitchFamily="34" charset="0"/>
                <a:cs typeface="Noto Sans CJK SC" charset="0"/>
              </a:defRPr>
            </a:lvl2pPr>
            <a:lvl3pPr>
              <a:tabLst>
                <a:tab pos="457200" algn="l"/>
              </a:tabLst>
              <a:defRPr>
                <a:solidFill>
                  <a:srgbClr val="000000"/>
                </a:solidFill>
                <a:latin typeface="Arial" panose="020B0604020202020204" pitchFamily="34" charset="0"/>
                <a:cs typeface="Noto Sans CJK SC" charset="0"/>
              </a:defRPr>
            </a:lvl3pPr>
            <a:lvl4pPr>
              <a:tabLst>
                <a:tab pos="457200" algn="l"/>
              </a:tabLst>
              <a:defRPr>
                <a:solidFill>
                  <a:srgbClr val="000000"/>
                </a:solidFill>
                <a:latin typeface="Arial" panose="020B0604020202020204" pitchFamily="34" charset="0"/>
                <a:cs typeface="Noto Sans CJK SC" charset="0"/>
              </a:defRPr>
            </a:lvl4pPr>
            <a:lvl5pPr>
              <a:tabLst>
                <a:tab pos="457200" algn="l"/>
              </a:tabLst>
              <a:defRPr>
                <a:solidFill>
                  <a:srgbClr val="000000"/>
                </a:solidFill>
                <a:latin typeface="Arial" panose="020B0604020202020204" pitchFamily="34" charset="0"/>
                <a:cs typeface="Noto Sans CJK SC" charset="0"/>
              </a:defRPr>
            </a:lvl5pPr>
            <a:lvl6pPr marL="25146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Noto Sans CJK SC" charset="0"/>
              </a:defRPr>
            </a:lvl6pPr>
            <a:lvl7pPr marL="29718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Noto Sans CJK SC" charset="0"/>
              </a:defRPr>
            </a:lvl7pPr>
            <a:lvl8pPr marL="34290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Noto Sans CJK SC" charset="0"/>
              </a:defRPr>
            </a:lvl8pPr>
            <a:lvl9pPr marL="38862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Noto Sans CJK SC" charset="0"/>
              </a:defRPr>
            </a:lvl9pPr>
          </a:lstStyle>
          <a:p>
            <a:r>
              <a:rPr lang="en-US" altLang="en-US" sz="1935"/>
              <a:t>2023</a:t>
            </a:r>
          </a:p>
        </p:txBody>
      </p:sp>
      <p:grpSp>
        <p:nvGrpSpPr>
          <p:cNvPr id="3082" name="Group 10">
            <a:extLst>
              <a:ext uri="{FF2B5EF4-FFF2-40B4-BE49-F238E27FC236}">
                <a16:creationId xmlns:a16="http://schemas.microsoft.com/office/drawing/2014/main" id="{325F899B-095A-A4B2-5ED0-53CA73E4D43B}"/>
              </a:ext>
            </a:extLst>
          </p:cNvPr>
          <p:cNvGrpSpPr>
            <a:grpSpLocks/>
          </p:cNvGrpSpPr>
          <p:nvPr/>
        </p:nvGrpSpPr>
        <p:grpSpPr bwMode="auto">
          <a:xfrm>
            <a:off x="4701004" y="1390032"/>
            <a:ext cx="2209843" cy="380147"/>
            <a:chOff x="2448" y="724"/>
            <a:chExt cx="1151" cy="198"/>
          </a:xfrm>
        </p:grpSpPr>
        <p:sp>
          <p:nvSpPr>
            <p:cNvPr id="3083" name="Rectangle 11">
              <a:extLst>
                <a:ext uri="{FF2B5EF4-FFF2-40B4-BE49-F238E27FC236}">
                  <a16:creationId xmlns:a16="http://schemas.microsoft.com/office/drawing/2014/main" id="{B8FC25AE-845D-DC29-7712-A68C8A28B21A}"/>
                </a:ext>
              </a:extLst>
            </p:cNvPr>
            <p:cNvSpPr>
              <a:spLocks noChangeArrowheads="1"/>
            </p:cNvSpPr>
            <p:nvPr/>
          </p:nvSpPr>
          <p:spPr bwMode="auto">
            <a:xfrm>
              <a:off x="2448" y="747"/>
              <a:ext cx="1151" cy="143"/>
            </a:xfrm>
            <a:prstGeom prst="rect">
              <a:avLst/>
            </a:prstGeom>
            <a:solidFill>
              <a:srgbClr val="E8F2A1"/>
            </a:solidFill>
            <a:ln w="9525" cap="flat">
              <a:solidFill>
                <a:srgbClr val="3465A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386"/>
            </a:p>
          </p:txBody>
        </p:sp>
        <p:sp>
          <p:nvSpPr>
            <p:cNvPr id="3084" name="Text Box 12">
              <a:extLst>
                <a:ext uri="{FF2B5EF4-FFF2-40B4-BE49-F238E27FC236}">
                  <a16:creationId xmlns:a16="http://schemas.microsoft.com/office/drawing/2014/main" id="{EB54F2C8-004D-37A7-0009-C3A261603A42}"/>
                </a:ext>
              </a:extLst>
            </p:cNvPr>
            <p:cNvSpPr txBox="1">
              <a:spLocks noChangeArrowheads="1"/>
            </p:cNvSpPr>
            <p:nvPr/>
          </p:nvSpPr>
          <p:spPr bwMode="auto">
            <a:xfrm>
              <a:off x="2777" y="724"/>
              <a:ext cx="454" cy="1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8847" tIns="71626" rIns="108847" bIns="54423"/>
            <a:lstStyle>
              <a:lvl1pPr>
                <a:tabLst>
                  <a:tab pos="457200" algn="l"/>
                </a:tabLst>
                <a:defRPr>
                  <a:solidFill>
                    <a:srgbClr val="000000"/>
                  </a:solidFill>
                  <a:latin typeface="Arial" panose="020B0604020202020204" pitchFamily="34" charset="0"/>
                  <a:cs typeface="Noto Sans CJK SC" charset="0"/>
                </a:defRPr>
              </a:lvl1pPr>
              <a:lvl2pPr>
                <a:tabLst>
                  <a:tab pos="457200" algn="l"/>
                </a:tabLst>
                <a:defRPr>
                  <a:solidFill>
                    <a:srgbClr val="000000"/>
                  </a:solidFill>
                  <a:latin typeface="Arial" panose="020B0604020202020204" pitchFamily="34" charset="0"/>
                  <a:cs typeface="Noto Sans CJK SC" charset="0"/>
                </a:defRPr>
              </a:lvl2pPr>
              <a:lvl3pPr>
                <a:tabLst>
                  <a:tab pos="457200" algn="l"/>
                </a:tabLst>
                <a:defRPr>
                  <a:solidFill>
                    <a:srgbClr val="000000"/>
                  </a:solidFill>
                  <a:latin typeface="Arial" panose="020B0604020202020204" pitchFamily="34" charset="0"/>
                  <a:cs typeface="Noto Sans CJK SC" charset="0"/>
                </a:defRPr>
              </a:lvl3pPr>
              <a:lvl4pPr>
                <a:tabLst>
                  <a:tab pos="457200" algn="l"/>
                </a:tabLst>
                <a:defRPr>
                  <a:solidFill>
                    <a:srgbClr val="000000"/>
                  </a:solidFill>
                  <a:latin typeface="Arial" panose="020B0604020202020204" pitchFamily="34" charset="0"/>
                  <a:cs typeface="Noto Sans CJK SC" charset="0"/>
                </a:defRPr>
              </a:lvl4pPr>
              <a:lvl5pPr>
                <a:tabLst>
                  <a:tab pos="457200" algn="l"/>
                </a:tabLst>
                <a:defRPr>
                  <a:solidFill>
                    <a:srgbClr val="000000"/>
                  </a:solidFill>
                  <a:latin typeface="Arial" panose="020B0604020202020204" pitchFamily="34" charset="0"/>
                  <a:cs typeface="Noto Sans CJK SC" charset="0"/>
                </a:defRPr>
              </a:lvl5pPr>
              <a:lvl6pPr marL="25146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Noto Sans CJK SC" charset="0"/>
                </a:defRPr>
              </a:lvl6pPr>
              <a:lvl7pPr marL="29718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Noto Sans CJK SC" charset="0"/>
                </a:defRPr>
              </a:lvl7pPr>
              <a:lvl8pPr marL="34290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Noto Sans CJK SC" charset="0"/>
                </a:defRPr>
              </a:lvl8pPr>
              <a:lvl9pPr marL="38862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Noto Sans CJK SC" charset="0"/>
                </a:defRPr>
              </a:lvl9pPr>
            </a:lstStyle>
            <a:p>
              <a:r>
                <a:rPr lang="en-US" altLang="en-US" sz="1935"/>
                <a:t>2024</a:t>
              </a:r>
            </a:p>
          </p:txBody>
        </p:sp>
      </p:grpSp>
      <p:grpSp>
        <p:nvGrpSpPr>
          <p:cNvPr id="3085" name="Group 13">
            <a:extLst>
              <a:ext uri="{FF2B5EF4-FFF2-40B4-BE49-F238E27FC236}">
                <a16:creationId xmlns:a16="http://schemas.microsoft.com/office/drawing/2014/main" id="{A8C18975-E9B5-FBF8-F275-FCE19A9BF9B2}"/>
              </a:ext>
            </a:extLst>
          </p:cNvPr>
          <p:cNvGrpSpPr>
            <a:grpSpLocks/>
          </p:cNvGrpSpPr>
          <p:nvPr/>
        </p:nvGrpSpPr>
        <p:grpSpPr bwMode="auto">
          <a:xfrm>
            <a:off x="7550184" y="1702981"/>
            <a:ext cx="1019485" cy="894689"/>
            <a:chOff x="3932" y="887"/>
            <a:chExt cx="531" cy="466"/>
          </a:xfrm>
        </p:grpSpPr>
        <p:sp>
          <p:nvSpPr>
            <p:cNvPr id="3086" name="AutoShape 14">
              <a:extLst>
                <a:ext uri="{FF2B5EF4-FFF2-40B4-BE49-F238E27FC236}">
                  <a16:creationId xmlns:a16="http://schemas.microsoft.com/office/drawing/2014/main" id="{076F79CD-8BC8-69C3-BA8C-A91C5785C4B1}"/>
                </a:ext>
              </a:extLst>
            </p:cNvPr>
            <p:cNvSpPr>
              <a:spLocks noChangeArrowheads="1"/>
            </p:cNvSpPr>
            <p:nvPr/>
          </p:nvSpPr>
          <p:spPr bwMode="auto">
            <a:xfrm>
              <a:off x="4029" y="887"/>
              <a:ext cx="118" cy="120"/>
            </a:xfrm>
            <a:prstGeom prst="flowChartExtract">
              <a:avLst/>
            </a:prstGeom>
            <a:solidFill>
              <a:srgbClr val="729FCF"/>
            </a:solidFill>
            <a:ln w="9525" cap="flat">
              <a:solidFill>
                <a:srgbClr val="3465A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386"/>
            </a:p>
          </p:txBody>
        </p:sp>
        <p:sp>
          <p:nvSpPr>
            <p:cNvPr id="3087" name="Text Box 15">
              <a:extLst>
                <a:ext uri="{FF2B5EF4-FFF2-40B4-BE49-F238E27FC236}">
                  <a16:creationId xmlns:a16="http://schemas.microsoft.com/office/drawing/2014/main" id="{205B4CF9-879D-E579-9508-07E96E49E020}"/>
                </a:ext>
              </a:extLst>
            </p:cNvPr>
            <p:cNvSpPr txBox="1">
              <a:spLocks noChangeArrowheads="1"/>
            </p:cNvSpPr>
            <p:nvPr/>
          </p:nvSpPr>
          <p:spPr bwMode="auto">
            <a:xfrm>
              <a:off x="3932" y="1008"/>
              <a:ext cx="531" cy="3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8847" tIns="63025" rIns="108847" bIns="54423"/>
            <a:lstStyle>
              <a:lvl1pPr>
                <a:tabLst>
                  <a:tab pos="457200" algn="l"/>
                </a:tabLst>
                <a:defRPr>
                  <a:solidFill>
                    <a:srgbClr val="000000"/>
                  </a:solidFill>
                  <a:latin typeface="Arial" panose="020B0604020202020204" pitchFamily="34" charset="0"/>
                  <a:cs typeface="Noto Sans CJK SC" charset="0"/>
                </a:defRPr>
              </a:lvl1pPr>
              <a:lvl2pPr>
                <a:tabLst>
                  <a:tab pos="457200" algn="l"/>
                </a:tabLst>
                <a:defRPr>
                  <a:solidFill>
                    <a:srgbClr val="000000"/>
                  </a:solidFill>
                  <a:latin typeface="Arial" panose="020B0604020202020204" pitchFamily="34" charset="0"/>
                  <a:cs typeface="Noto Sans CJK SC" charset="0"/>
                </a:defRPr>
              </a:lvl2pPr>
              <a:lvl3pPr>
                <a:tabLst>
                  <a:tab pos="457200" algn="l"/>
                </a:tabLst>
                <a:defRPr>
                  <a:solidFill>
                    <a:srgbClr val="000000"/>
                  </a:solidFill>
                  <a:latin typeface="Arial" panose="020B0604020202020204" pitchFamily="34" charset="0"/>
                  <a:cs typeface="Noto Sans CJK SC" charset="0"/>
                </a:defRPr>
              </a:lvl3pPr>
              <a:lvl4pPr>
                <a:tabLst>
                  <a:tab pos="457200" algn="l"/>
                </a:tabLst>
                <a:defRPr>
                  <a:solidFill>
                    <a:srgbClr val="000000"/>
                  </a:solidFill>
                  <a:latin typeface="Arial" panose="020B0604020202020204" pitchFamily="34" charset="0"/>
                  <a:cs typeface="Noto Sans CJK SC" charset="0"/>
                </a:defRPr>
              </a:lvl4pPr>
              <a:lvl5pPr>
                <a:tabLst>
                  <a:tab pos="457200" algn="l"/>
                </a:tabLst>
                <a:defRPr>
                  <a:solidFill>
                    <a:srgbClr val="000000"/>
                  </a:solidFill>
                  <a:latin typeface="Arial" panose="020B0604020202020204" pitchFamily="34" charset="0"/>
                  <a:cs typeface="Noto Sans CJK SC" charset="0"/>
                </a:defRPr>
              </a:lvl5pPr>
              <a:lvl6pPr marL="25146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Noto Sans CJK SC" charset="0"/>
                </a:defRPr>
              </a:lvl6pPr>
              <a:lvl7pPr marL="29718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Noto Sans CJK SC" charset="0"/>
                </a:defRPr>
              </a:lvl7pPr>
              <a:lvl8pPr marL="34290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Noto Sans CJK SC" charset="0"/>
                </a:defRPr>
              </a:lvl8pPr>
              <a:lvl9pPr marL="38862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Noto Sans CJK SC" charset="0"/>
                </a:defRPr>
              </a:lvl9pPr>
            </a:lstStyle>
            <a:p>
              <a:pPr algn="ctr"/>
              <a:r>
                <a:rPr lang="en-US" altLang="en-US" sz="968"/>
                <a:t>Target</a:t>
              </a:r>
            </a:p>
            <a:p>
              <a:pPr algn="ctr"/>
              <a:r>
                <a:rPr lang="en-US" altLang="en-US" sz="968"/>
                <a:t>PDR</a:t>
              </a:r>
            </a:p>
            <a:p>
              <a:pPr algn="ctr"/>
              <a:r>
                <a:rPr lang="en-US" altLang="en-US" sz="968"/>
                <a:t>Jun 24</a:t>
              </a:r>
            </a:p>
          </p:txBody>
        </p:sp>
      </p:grpSp>
      <p:grpSp>
        <p:nvGrpSpPr>
          <p:cNvPr id="3088" name="Group 16">
            <a:extLst>
              <a:ext uri="{FF2B5EF4-FFF2-40B4-BE49-F238E27FC236}">
                <a16:creationId xmlns:a16="http://schemas.microsoft.com/office/drawing/2014/main" id="{8F2B0C22-8F0D-D9F2-49CD-D0CCE687CFC0}"/>
              </a:ext>
            </a:extLst>
          </p:cNvPr>
          <p:cNvGrpSpPr>
            <a:grpSpLocks/>
          </p:cNvGrpSpPr>
          <p:nvPr/>
        </p:nvGrpSpPr>
        <p:grpSpPr bwMode="auto">
          <a:xfrm>
            <a:off x="6920446" y="1745220"/>
            <a:ext cx="779493" cy="741094"/>
            <a:chOff x="3604" y="909"/>
            <a:chExt cx="406" cy="386"/>
          </a:xfrm>
        </p:grpSpPr>
        <p:sp>
          <p:nvSpPr>
            <p:cNvPr id="3089" name="Text Box 17">
              <a:extLst>
                <a:ext uri="{FF2B5EF4-FFF2-40B4-BE49-F238E27FC236}">
                  <a16:creationId xmlns:a16="http://schemas.microsoft.com/office/drawing/2014/main" id="{9BF8BDCD-7827-9DD5-2467-A1314433F2F0}"/>
                </a:ext>
              </a:extLst>
            </p:cNvPr>
            <p:cNvSpPr txBox="1">
              <a:spLocks noChangeArrowheads="1"/>
            </p:cNvSpPr>
            <p:nvPr/>
          </p:nvSpPr>
          <p:spPr bwMode="auto">
            <a:xfrm>
              <a:off x="3604" y="1023"/>
              <a:ext cx="406"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08847" tIns="63025" rIns="108847" bIns="54423"/>
            <a:lstStyle>
              <a:lvl1pPr>
                <a:tabLst>
                  <a:tab pos="457200" algn="l"/>
                </a:tabLst>
                <a:defRPr>
                  <a:solidFill>
                    <a:srgbClr val="000000"/>
                  </a:solidFill>
                  <a:latin typeface="Arial" panose="020B0604020202020204" pitchFamily="34" charset="0"/>
                  <a:cs typeface="Noto Sans CJK SC" charset="0"/>
                </a:defRPr>
              </a:lvl1pPr>
              <a:lvl2pPr>
                <a:tabLst>
                  <a:tab pos="457200" algn="l"/>
                </a:tabLst>
                <a:defRPr>
                  <a:solidFill>
                    <a:srgbClr val="000000"/>
                  </a:solidFill>
                  <a:latin typeface="Arial" panose="020B0604020202020204" pitchFamily="34" charset="0"/>
                  <a:cs typeface="Noto Sans CJK SC" charset="0"/>
                </a:defRPr>
              </a:lvl2pPr>
              <a:lvl3pPr>
                <a:tabLst>
                  <a:tab pos="457200" algn="l"/>
                </a:tabLst>
                <a:defRPr>
                  <a:solidFill>
                    <a:srgbClr val="000000"/>
                  </a:solidFill>
                  <a:latin typeface="Arial" panose="020B0604020202020204" pitchFamily="34" charset="0"/>
                  <a:cs typeface="Noto Sans CJK SC" charset="0"/>
                </a:defRPr>
              </a:lvl3pPr>
              <a:lvl4pPr>
                <a:tabLst>
                  <a:tab pos="457200" algn="l"/>
                </a:tabLst>
                <a:defRPr>
                  <a:solidFill>
                    <a:srgbClr val="000000"/>
                  </a:solidFill>
                  <a:latin typeface="Arial" panose="020B0604020202020204" pitchFamily="34" charset="0"/>
                  <a:cs typeface="Noto Sans CJK SC" charset="0"/>
                </a:defRPr>
              </a:lvl4pPr>
              <a:lvl5pPr>
                <a:tabLst>
                  <a:tab pos="457200" algn="l"/>
                </a:tabLst>
                <a:defRPr>
                  <a:solidFill>
                    <a:srgbClr val="000000"/>
                  </a:solidFill>
                  <a:latin typeface="Arial" panose="020B0604020202020204" pitchFamily="34" charset="0"/>
                  <a:cs typeface="Noto Sans CJK SC" charset="0"/>
                </a:defRPr>
              </a:lvl5pPr>
              <a:lvl6pPr marL="25146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Noto Sans CJK SC" charset="0"/>
                </a:defRPr>
              </a:lvl6pPr>
              <a:lvl7pPr marL="29718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Noto Sans CJK SC" charset="0"/>
                </a:defRPr>
              </a:lvl7pPr>
              <a:lvl8pPr marL="34290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Noto Sans CJK SC" charset="0"/>
                </a:defRPr>
              </a:lvl8pPr>
              <a:lvl9pPr marL="38862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Noto Sans CJK SC" charset="0"/>
                </a:defRPr>
              </a:lvl9pPr>
            </a:lstStyle>
            <a:p>
              <a:pPr algn="ctr"/>
              <a:r>
                <a:rPr lang="en-US" altLang="en-US" sz="968"/>
                <a:t>PSR #2</a:t>
              </a:r>
            </a:p>
          </p:txBody>
        </p:sp>
        <p:sp>
          <p:nvSpPr>
            <p:cNvPr id="3090" name="AutoShape 18">
              <a:extLst>
                <a:ext uri="{FF2B5EF4-FFF2-40B4-BE49-F238E27FC236}">
                  <a16:creationId xmlns:a16="http://schemas.microsoft.com/office/drawing/2014/main" id="{B291B0D1-8F5A-AFD1-5E20-2B51C017C114}"/>
                </a:ext>
              </a:extLst>
            </p:cNvPr>
            <p:cNvSpPr>
              <a:spLocks noChangeArrowheads="1"/>
            </p:cNvSpPr>
            <p:nvPr/>
          </p:nvSpPr>
          <p:spPr bwMode="auto">
            <a:xfrm>
              <a:off x="3761" y="909"/>
              <a:ext cx="120" cy="120"/>
            </a:xfrm>
            <a:prstGeom prst="flowChartExtract">
              <a:avLst/>
            </a:prstGeom>
            <a:solidFill>
              <a:srgbClr val="729FCF"/>
            </a:solidFill>
            <a:ln w="9525" cap="flat">
              <a:solidFill>
                <a:srgbClr val="3465A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386"/>
            </a:p>
          </p:txBody>
        </p:sp>
      </p:grpSp>
      <p:sp>
        <p:nvSpPr>
          <p:cNvPr id="3091" name="Text Box 19">
            <a:extLst>
              <a:ext uri="{FF2B5EF4-FFF2-40B4-BE49-F238E27FC236}">
                <a16:creationId xmlns:a16="http://schemas.microsoft.com/office/drawing/2014/main" id="{5589AB7C-EE50-F044-58ED-C72A7DBB3BFE}"/>
              </a:ext>
            </a:extLst>
          </p:cNvPr>
          <p:cNvSpPr txBox="1">
            <a:spLocks noChangeArrowheads="1"/>
          </p:cNvSpPr>
          <p:nvPr/>
        </p:nvSpPr>
        <p:spPr bwMode="auto">
          <a:xfrm>
            <a:off x="2548760" y="1710661"/>
            <a:ext cx="2250161" cy="5740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08847" tIns="64100" rIns="108847" bIns="54423"/>
          <a:lstStyle>
            <a:lvl1pPr>
              <a:tabLst>
                <a:tab pos="457200" algn="l"/>
                <a:tab pos="914400" algn="l"/>
                <a:tab pos="1371600" algn="l"/>
                <a:tab pos="1828800" algn="l"/>
              </a:tabLst>
              <a:defRPr>
                <a:solidFill>
                  <a:srgbClr val="000000"/>
                </a:solidFill>
                <a:latin typeface="Arial" panose="020B0604020202020204" pitchFamily="34" charset="0"/>
                <a:cs typeface="Noto Sans CJK SC" charset="0"/>
              </a:defRPr>
            </a:lvl1pPr>
            <a:lvl2pPr>
              <a:tabLst>
                <a:tab pos="457200" algn="l"/>
                <a:tab pos="914400" algn="l"/>
                <a:tab pos="1371600" algn="l"/>
                <a:tab pos="1828800" algn="l"/>
              </a:tabLst>
              <a:defRPr>
                <a:solidFill>
                  <a:srgbClr val="000000"/>
                </a:solidFill>
                <a:latin typeface="Arial" panose="020B0604020202020204" pitchFamily="34" charset="0"/>
                <a:cs typeface="Noto Sans CJK SC" charset="0"/>
              </a:defRPr>
            </a:lvl2pPr>
            <a:lvl3pPr>
              <a:tabLst>
                <a:tab pos="457200" algn="l"/>
                <a:tab pos="914400" algn="l"/>
                <a:tab pos="1371600" algn="l"/>
                <a:tab pos="1828800" algn="l"/>
              </a:tabLst>
              <a:defRPr>
                <a:solidFill>
                  <a:srgbClr val="000000"/>
                </a:solidFill>
                <a:latin typeface="Arial" panose="020B0604020202020204" pitchFamily="34" charset="0"/>
                <a:cs typeface="Noto Sans CJK SC" charset="0"/>
              </a:defRPr>
            </a:lvl3pPr>
            <a:lvl4pPr>
              <a:tabLst>
                <a:tab pos="457200" algn="l"/>
                <a:tab pos="914400" algn="l"/>
                <a:tab pos="1371600" algn="l"/>
                <a:tab pos="1828800" algn="l"/>
              </a:tabLst>
              <a:defRPr>
                <a:solidFill>
                  <a:srgbClr val="000000"/>
                </a:solidFill>
                <a:latin typeface="Arial" panose="020B0604020202020204" pitchFamily="34" charset="0"/>
                <a:cs typeface="Noto Sans CJK SC" charset="0"/>
              </a:defRPr>
            </a:lvl4pPr>
            <a:lvl5pPr>
              <a:tabLst>
                <a:tab pos="457200" algn="l"/>
                <a:tab pos="914400" algn="l"/>
                <a:tab pos="1371600" algn="l"/>
                <a:tab pos="1828800" algn="l"/>
              </a:tabLst>
              <a:defRPr>
                <a:solidFill>
                  <a:srgbClr val="000000"/>
                </a:solidFill>
                <a:latin typeface="Arial" panose="020B0604020202020204" pitchFamily="34" charset="0"/>
                <a:cs typeface="Noto Sans CJK SC" charset="0"/>
              </a:defRPr>
            </a:lvl5pPr>
            <a:lvl6pPr marL="25146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Noto Sans CJK SC" charset="0"/>
              </a:defRPr>
            </a:lvl6pPr>
            <a:lvl7pPr marL="29718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Noto Sans CJK SC" charset="0"/>
              </a:defRPr>
            </a:lvl7pPr>
            <a:lvl8pPr marL="34290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Noto Sans CJK SC" charset="0"/>
              </a:defRPr>
            </a:lvl8pPr>
            <a:lvl9pPr marL="38862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Noto Sans CJK SC" charset="0"/>
              </a:defRPr>
            </a:lvl9pPr>
          </a:lstStyle>
          <a:p>
            <a:pPr algn="ctr"/>
            <a:r>
              <a:rPr lang="en-US" altLang="en-US" sz="1088"/>
              <a:t>High Level System Design:</a:t>
            </a:r>
          </a:p>
          <a:p>
            <a:pPr algn="ctr"/>
            <a:r>
              <a:rPr lang="en-US" altLang="en-US" sz="1088"/>
              <a:t>COTS Components (ISISPACE)</a:t>
            </a:r>
          </a:p>
        </p:txBody>
      </p:sp>
      <p:sp>
        <p:nvSpPr>
          <p:cNvPr id="3092" name="Line 20">
            <a:extLst>
              <a:ext uri="{FF2B5EF4-FFF2-40B4-BE49-F238E27FC236}">
                <a16:creationId xmlns:a16="http://schemas.microsoft.com/office/drawing/2014/main" id="{EC6D1680-474D-20FD-97A0-8A907B57D812}"/>
              </a:ext>
            </a:extLst>
          </p:cNvPr>
          <p:cNvSpPr>
            <a:spLocks noChangeShapeType="1"/>
          </p:cNvSpPr>
          <p:nvPr/>
        </p:nvSpPr>
        <p:spPr bwMode="auto">
          <a:xfrm>
            <a:off x="7335152" y="1105881"/>
            <a:ext cx="44159" cy="3171729"/>
          </a:xfrm>
          <a:prstGeom prst="line">
            <a:avLst/>
          </a:prstGeom>
          <a:noFill/>
          <a:ln w="9525" cap="flat">
            <a:solidFill>
              <a:srgbClr val="3465A4"/>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386"/>
          </a:p>
        </p:txBody>
      </p:sp>
      <p:sp>
        <p:nvSpPr>
          <p:cNvPr id="3093" name="Text Box 21">
            <a:extLst>
              <a:ext uri="{FF2B5EF4-FFF2-40B4-BE49-F238E27FC236}">
                <a16:creationId xmlns:a16="http://schemas.microsoft.com/office/drawing/2014/main" id="{B7ED30FC-4C11-379A-3901-56C2FCD69237}"/>
              </a:ext>
            </a:extLst>
          </p:cNvPr>
          <p:cNvSpPr txBox="1">
            <a:spLocks noChangeArrowheads="1"/>
          </p:cNvSpPr>
          <p:nvPr/>
        </p:nvSpPr>
        <p:spPr bwMode="auto">
          <a:xfrm>
            <a:off x="3595123" y="2207924"/>
            <a:ext cx="1708740" cy="4185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8847" tIns="64100" rIns="108847" bIns="54423"/>
          <a:lstStyle>
            <a:lvl1pPr>
              <a:tabLst>
                <a:tab pos="457200" algn="l"/>
                <a:tab pos="914400" algn="l"/>
                <a:tab pos="1371600" algn="l"/>
              </a:tabLst>
              <a:defRPr>
                <a:solidFill>
                  <a:srgbClr val="000000"/>
                </a:solidFill>
                <a:latin typeface="Arial" panose="020B0604020202020204" pitchFamily="34" charset="0"/>
                <a:cs typeface="Noto Sans CJK SC" charset="0"/>
              </a:defRPr>
            </a:lvl1pPr>
            <a:lvl2pPr>
              <a:tabLst>
                <a:tab pos="457200" algn="l"/>
                <a:tab pos="914400" algn="l"/>
                <a:tab pos="1371600" algn="l"/>
              </a:tabLst>
              <a:defRPr>
                <a:solidFill>
                  <a:srgbClr val="000000"/>
                </a:solidFill>
                <a:latin typeface="Arial" panose="020B0604020202020204" pitchFamily="34" charset="0"/>
                <a:cs typeface="Noto Sans CJK SC" charset="0"/>
              </a:defRPr>
            </a:lvl2pPr>
            <a:lvl3pPr>
              <a:tabLst>
                <a:tab pos="457200" algn="l"/>
                <a:tab pos="914400" algn="l"/>
                <a:tab pos="1371600" algn="l"/>
              </a:tabLst>
              <a:defRPr>
                <a:solidFill>
                  <a:srgbClr val="000000"/>
                </a:solidFill>
                <a:latin typeface="Arial" panose="020B0604020202020204" pitchFamily="34" charset="0"/>
                <a:cs typeface="Noto Sans CJK SC" charset="0"/>
              </a:defRPr>
            </a:lvl3pPr>
            <a:lvl4pPr>
              <a:tabLst>
                <a:tab pos="457200" algn="l"/>
                <a:tab pos="914400" algn="l"/>
                <a:tab pos="1371600" algn="l"/>
              </a:tabLst>
              <a:defRPr>
                <a:solidFill>
                  <a:srgbClr val="000000"/>
                </a:solidFill>
                <a:latin typeface="Arial" panose="020B0604020202020204" pitchFamily="34" charset="0"/>
                <a:cs typeface="Noto Sans CJK SC" charset="0"/>
              </a:defRPr>
            </a:lvl4pPr>
            <a:lvl5pPr>
              <a:tabLst>
                <a:tab pos="457200" algn="l"/>
                <a:tab pos="914400" algn="l"/>
                <a:tab pos="1371600" algn="l"/>
              </a:tabLst>
              <a:defRPr>
                <a:solidFill>
                  <a:srgbClr val="000000"/>
                </a:solidFill>
                <a:latin typeface="Arial" panose="020B0604020202020204" pitchFamily="34" charset="0"/>
                <a:cs typeface="Noto Sans CJK SC" charset="0"/>
              </a:defRPr>
            </a:lvl5pPr>
            <a:lvl6pPr marL="25146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Noto Sans CJK SC" charset="0"/>
              </a:defRPr>
            </a:lvl6pPr>
            <a:lvl7pPr marL="29718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Noto Sans CJK SC" charset="0"/>
              </a:defRPr>
            </a:lvl7pPr>
            <a:lvl8pPr marL="34290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Noto Sans CJK SC" charset="0"/>
              </a:defRPr>
            </a:lvl8pPr>
            <a:lvl9pPr marL="38862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Noto Sans CJK SC" charset="0"/>
              </a:defRPr>
            </a:lvl9pPr>
          </a:lstStyle>
          <a:p>
            <a:r>
              <a:rPr lang="en-US" altLang="en-US" sz="1088"/>
              <a:t>Begin Rcv  ISISpace Components Jan 24</a:t>
            </a:r>
          </a:p>
        </p:txBody>
      </p:sp>
      <p:sp>
        <p:nvSpPr>
          <p:cNvPr id="3094" name="Text Box 22">
            <a:extLst>
              <a:ext uri="{FF2B5EF4-FFF2-40B4-BE49-F238E27FC236}">
                <a16:creationId xmlns:a16="http://schemas.microsoft.com/office/drawing/2014/main" id="{E0B0B296-64C0-D2A1-27A1-DF75A7C741B6}"/>
              </a:ext>
            </a:extLst>
          </p:cNvPr>
          <p:cNvSpPr txBox="1">
            <a:spLocks noChangeArrowheads="1"/>
          </p:cNvSpPr>
          <p:nvPr/>
        </p:nvSpPr>
        <p:spPr bwMode="auto">
          <a:xfrm>
            <a:off x="5253944" y="2140726"/>
            <a:ext cx="1105881" cy="5740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8847" tIns="64100" rIns="108847" bIns="54423"/>
          <a:lstStyle>
            <a:lvl1pPr>
              <a:tabLst>
                <a:tab pos="457200" algn="l"/>
                <a:tab pos="914400" algn="l"/>
              </a:tabLst>
              <a:defRPr>
                <a:solidFill>
                  <a:srgbClr val="000000"/>
                </a:solidFill>
                <a:latin typeface="Arial" panose="020B0604020202020204" pitchFamily="34" charset="0"/>
                <a:cs typeface="Noto Sans CJK SC" charset="0"/>
              </a:defRPr>
            </a:lvl1pPr>
            <a:lvl2pPr>
              <a:tabLst>
                <a:tab pos="457200" algn="l"/>
                <a:tab pos="914400" algn="l"/>
              </a:tabLst>
              <a:defRPr>
                <a:solidFill>
                  <a:srgbClr val="000000"/>
                </a:solidFill>
                <a:latin typeface="Arial" panose="020B0604020202020204" pitchFamily="34" charset="0"/>
                <a:cs typeface="Noto Sans CJK SC" charset="0"/>
              </a:defRPr>
            </a:lvl2pPr>
            <a:lvl3pPr>
              <a:tabLst>
                <a:tab pos="457200" algn="l"/>
                <a:tab pos="914400" algn="l"/>
              </a:tabLst>
              <a:defRPr>
                <a:solidFill>
                  <a:srgbClr val="000000"/>
                </a:solidFill>
                <a:latin typeface="Arial" panose="020B0604020202020204" pitchFamily="34" charset="0"/>
                <a:cs typeface="Noto Sans CJK SC" charset="0"/>
              </a:defRPr>
            </a:lvl3pPr>
            <a:lvl4pPr>
              <a:tabLst>
                <a:tab pos="457200" algn="l"/>
                <a:tab pos="914400" algn="l"/>
              </a:tabLst>
              <a:defRPr>
                <a:solidFill>
                  <a:srgbClr val="000000"/>
                </a:solidFill>
                <a:latin typeface="Arial" panose="020B0604020202020204" pitchFamily="34" charset="0"/>
                <a:cs typeface="Noto Sans CJK SC" charset="0"/>
              </a:defRPr>
            </a:lvl4pPr>
            <a:lvl5pPr>
              <a:tabLst>
                <a:tab pos="457200" algn="l"/>
                <a:tab pos="914400" algn="l"/>
              </a:tabLst>
              <a:defRPr>
                <a:solidFill>
                  <a:srgbClr val="000000"/>
                </a:solidFill>
                <a:latin typeface="Arial" panose="020B0604020202020204" pitchFamily="34" charset="0"/>
                <a:cs typeface="Noto Sans CJK SC" charset="0"/>
              </a:defRPr>
            </a:lvl5pPr>
            <a:lvl6pPr marL="25146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Noto Sans CJK SC" charset="0"/>
              </a:defRPr>
            </a:lvl6pPr>
            <a:lvl7pPr marL="29718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Noto Sans CJK SC" charset="0"/>
              </a:defRPr>
            </a:lvl7pPr>
            <a:lvl8pPr marL="34290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Noto Sans CJK SC" charset="0"/>
              </a:defRPr>
            </a:lvl8pPr>
            <a:lvl9pPr marL="38862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Noto Sans CJK SC" charset="0"/>
              </a:defRPr>
            </a:lvl9pPr>
          </a:lstStyle>
          <a:p>
            <a:pPr algn="ctr"/>
            <a:r>
              <a:rPr lang="en-US" altLang="en-US" sz="1088"/>
              <a:t>Eval &amp; Test ISISpace Components</a:t>
            </a:r>
          </a:p>
        </p:txBody>
      </p:sp>
      <p:sp>
        <p:nvSpPr>
          <p:cNvPr id="3095" name="Text Box 23">
            <a:extLst>
              <a:ext uri="{FF2B5EF4-FFF2-40B4-BE49-F238E27FC236}">
                <a16:creationId xmlns:a16="http://schemas.microsoft.com/office/drawing/2014/main" id="{F74589EF-4EF4-59D1-A79D-13B944A3B82C}"/>
              </a:ext>
            </a:extLst>
          </p:cNvPr>
          <p:cNvSpPr txBox="1">
            <a:spLocks noChangeArrowheads="1"/>
          </p:cNvSpPr>
          <p:nvPr/>
        </p:nvSpPr>
        <p:spPr bwMode="auto">
          <a:xfrm>
            <a:off x="6223511" y="2559272"/>
            <a:ext cx="1286355" cy="4185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08847" tIns="64100" rIns="108847" bIns="54423"/>
          <a:lstStyle>
            <a:lvl1pPr>
              <a:tabLst>
                <a:tab pos="457200" algn="l"/>
                <a:tab pos="914400" algn="l"/>
              </a:tabLst>
              <a:defRPr>
                <a:solidFill>
                  <a:srgbClr val="000000"/>
                </a:solidFill>
                <a:latin typeface="Arial" panose="020B0604020202020204" pitchFamily="34" charset="0"/>
                <a:cs typeface="Noto Sans CJK SC" charset="0"/>
              </a:defRPr>
            </a:lvl1pPr>
            <a:lvl2pPr>
              <a:tabLst>
                <a:tab pos="457200" algn="l"/>
                <a:tab pos="914400" algn="l"/>
              </a:tabLst>
              <a:defRPr>
                <a:solidFill>
                  <a:srgbClr val="000000"/>
                </a:solidFill>
                <a:latin typeface="Arial" panose="020B0604020202020204" pitchFamily="34" charset="0"/>
                <a:cs typeface="Noto Sans CJK SC" charset="0"/>
              </a:defRPr>
            </a:lvl2pPr>
            <a:lvl3pPr>
              <a:tabLst>
                <a:tab pos="457200" algn="l"/>
                <a:tab pos="914400" algn="l"/>
              </a:tabLst>
              <a:defRPr>
                <a:solidFill>
                  <a:srgbClr val="000000"/>
                </a:solidFill>
                <a:latin typeface="Arial" panose="020B0604020202020204" pitchFamily="34" charset="0"/>
                <a:cs typeface="Noto Sans CJK SC" charset="0"/>
              </a:defRPr>
            </a:lvl3pPr>
            <a:lvl4pPr>
              <a:tabLst>
                <a:tab pos="457200" algn="l"/>
                <a:tab pos="914400" algn="l"/>
              </a:tabLst>
              <a:defRPr>
                <a:solidFill>
                  <a:srgbClr val="000000"/>
                </a:solidFill>
                <a:latin typeface="Arial" panose="020B0604020202020204" pitchFamily="34" charset="0"/>
                <a:cs typeface="Noto Sans CJK SC" charset="0"/>
              </a:defRPr>
            </a:lvl4pPr>
            <a:lvl5pPr>
              <a:tabLst>
                <a:tab pos="457200" algn="l"/>
                <a:tab pos="914400" algn="l"/>
              </a:tabLst>
              <a:defRPr>
                <a:solidFill>
                  <a:srgbClr val="000000"/>
                </a:solidFill>
                <a:latin typeface="Arial" panose="020B0604020202020204" pitchFamily="34" charset="0"/>
                <a:cs typeface="Noto Sans CJK SC" charset="0"/>
              </a:defRPr>
            </a:lvl5pPr>
            <a:lvl6pPr marL="25146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Noto Sans CJK SC" charset="0"/>
              </a:defRPr>
            </a:lvl6pPr>
            <a:lvl7pPr marL="29718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Noto Sans CJK SC" charset="0"/>
              </a:defRPr>
            </a:lvl7pPr>
            <a:lvl8pPr marL="34290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Noto Sans CJK SC" charset="0"/>
              </a:defRPr>
            </a:lvl8pPr>
            <a:lvl9pPr marL="38862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Noto Sans CJK SC" charset="0"/>
              </a:defRPr>
            </a:lvl9pPr>
          </a:lstStyle>
          <a:p>
            <a:r>
              <a:rPr lang="en-US" altLang="en-US" sz="1088"/>
              <a:t>Rcv Solar Panels</a:t>
            </a:r>
          </a:p>
          <a:p>
            <a:r>
              <a:rPr lang="en-US" altLang="en-US" sz="1088"/>
              <a:t>    21 Oct 2024</a:t>
            </a:r>
          </a:p>
        </p:txBody>
      </p:sp>
      <p:sp>
        <p:nvSpPr>
          <p:cNvPr id="3096" name="AutoShape 24">
            <a:extLst>
              <a:ext uri="{FF2B5EF4-FFF2-40B4-BE49-F238E27FC236}">
                <a16:creationId xmlns:a16="http://schemas.microsoft.com/office/drawing/2014/main" id="{BE353D1A-368C-6DCD-1308-FCE69CDCFF43}"/>
              </a:ext>
            </a:extLst>
          </p:cNvPr>
          <p:cNvSpPr>
            <a:spLocks noChangeArrowheads="1"/>
          </p:cNvSpPr>
          <p:nvPr/>
        </p:nvSpPr>
        <p:spPr bwMode="auto">
          <a:xfrm>
            <a:off x="2765712" y="5118542"/>
            <a:ext cx="6685206" cy="1403471"/>
          </a:xfrm>
          <a:custGeom>
            <a:avLst/>
            <a:gdLst>
              <a:gd name="G0" fmla="+- 0 0 12500"/>
              <a:gd name="G1" fmla="+- 25000 0 12500"/>
              <a:gd name="G2" fmla="?: G1 12500 25000"/>
              <a:gd name="G3" fmla="?: G0 0 G1"/>
              <a:gd name="G4" fmla="min 15357 3226"/>
              <a:gd name="G5" fmla="*/ G4 G3 1"/>
              <a:gd name="G6" fmla="*/ G5 1 32767"/>
              <a:gd name="G7" fmla="*/ G6 1 2"/>
              <a:gd name="G8" fmla="*/ G6 1 4"/>
              <a:gd name="G9" fmla="+- G6 G7 0"/>
              <a:gd name="G10" fmla="+- G9 0 0"/>
              <a:gd name="G11" fmla="+- G6 G6 0"/>
              <a:gd name="G12" fmla="+- G11 0 0"/>
              <a:gd name="G13" fmla="+- 3226 0 G6"/>
              <a:gd name="G14" fmla="+- 3226 0 G7"/>
              <a:gd name="G15" fmla="+- G13 0 G7"/>
              <a:gd name="G16" fmla="+- 15357 0 G6"/>
              <a:gd name="G17" fmla="+- 15357 0 G7"/>
              <a:gd name="G18" fmla="*/ 15357 1 2"/>
              <a:gd name="G19" fmla="*/ 3226 1 2"/>
              <a:gd name="G20" fmla="+- 15357 0 0"/>
              <a:gd name="G21" fmla="+- 0 0 0"/>
              <a:gd name="G22" fmla="+- 90 0 0"/>
              <a:gd name="G23" fmla="+- 0 0 0"/>
              <a:gd name="G24" fmla="+- 180 0 0"/>
              <a:gd name="G25" fmla="+- 270 0 0"/>
              <a:gd name="G26" fmla="+- 65446 0 0"/>
              <a:gd name="G27" fmla="+- 180 0 0"/>
              <a:gd name="G28" fmla="+- 65356 0 0"/>
              <a:gd name="G29" fmla="+- 90 0 0"/>
              <a:gd name="G30" fmla="+- 65446 0 0"/>
              <a:gd name="G31" fmla="+- 90 0 0"/>
              <a:gd name="G32" fmla="+- 65446 0 0"/>
              <a:gd name="G33" fmla="+- 0 0 0"/>
              <a:gd name="G34" fmla="+- 65356 0 0"/>
              <a:gd name="G35" fmla="+- 90 0 0"/>
              <a:gd name="G36" fmla="+- 65446 0 0"/>
              <a:gd name="G37" fmla="+- 0 0 0"/>
              <a:gd name="G38" fmla="+- 65356 0 0"/>
              <a:gd name="G39" fmla="+- 90 0 0"/>
              <a:gd name="G40" fmla="+- 65266 0 0"/>
              <a:gd name="G41" fmla="+- 180 0 0"/>
              <a:gd name="G42" fmla="+- 65356 0 0"/>
              <a:gd name="G43" fmla="+- 180 0 0"/>
              <a:gd name="G44" fmla="+- 90 0 0"/>
              <a:gd name="G45" fmla="+- 180 0 0"/>
              <a:gd name="G46" fmla="+- 180 0 0"/>
              <a:gd name="G47" fmla="+- 0 0 0"/>
              <a:gd name="G48" fmla="+- 90 0 0"/>
              <a:gd name="G49" fmla="+- 0 0 0"/>
              <a:gd name="G50" fmla="+- 180 0 0"/>
              <a:gd name="G51" fmla="+- 90 0 0"/>
              <a:gd name="G52" fmla="+- 65446 0 0"/>
              <a:gd name="G53" fmla="+- 0 0 0"/>
              <a:gd name="G54" fmla="+- 180 0 0"/>
              <a:gd name="G55" fmla="+- 180 0 0"/>
              <a:gd name="G56" fmla="+- 180 0 0"/>
              <a:gd name="G57" fmla="+- 0 0 0"/>
              <a:gd name="G58" fmla="+- 180 0 0"/>
            </a:gdLst>
            <a:ahLst/>
            <a:cxnLst>
              <a:cxn ang="0">
                <a:pos x="r" y="vc"/>
              </a:cxn>
              <a:cxn ang="5400000">
                <a:pos x="hc" y="b"/>
              </a:cxn>
              <a:cxn ang="10800000">
                <a:pos x="l" y="vc"/>
              </a:cxn>
              <a:cxn ang="16200000">
                <a:pos x="hc" y="t"/>
              </a:cxn>
            </a:cxnLst>
            <a:rect l="0" t="0" r="0" b="0"/>
            <a:pathLst>
              <a:path stroke="0">
                <a:moveTo>
                  <a:pt x="15357" y="616"/>
                </a:moveTo>
                <a:lnTo>
                  <a:pt x="616" y="616"/>
                </a:lnTo>
                <a:lnTo>
                  <a:pt x="0" y="90"/>
                </a:lnTo>
                <a:lnTo>
                  <a:pt x="14741" y="616"/>
                </a:lnTo>
                <a:lnTo>
                  <a:pt x="308" y="308"/>
                </a:lnTo>
                <a:lnTo>
                  <a:pt x="0" y="180"/>
                </a:lnTo>
                <a:lnTo>
                  <a:pt x="14126" y="1231"/>
                </a:lnTo>
                <a:lnTo>
                  <a:pt x="616" y="1231"/>
                </a:lnTo>
                <a:lnTo>
                  <a:pt x="616" y="616"/>
                </a:lnTo>
                <a:lnTo>
                  <a:pt x="270" y="65446"/>
                </a:lnTo>
                <a:lnTo>
                  <a:pt x="0" y="2610"/>
                </a:lnTo>
                <a:lnTo>
                  <a:pt x="616" y="616"/>
                </a:lnTo>
                <a:close/>
                <a:moveTo>
                  <a:pt x="180" y="65356"/>
                </a:moveTo>
                <a:lnTo>
                  <a:pt x="1231" y="1995"/>
                </a:lnTo>
                <a:lnTo>
                  <a:pt x="14741" y="1995"/>
                </a:lnTo>
                <a:close/>
              </a:path>
            </a:pathLst>
          </a:custGeom>
          <a:solidFill>
            <a:srgbClr val="FFFFD7"/>
          </a:solidFill>
          <a:ln w="381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386"/>
          </a:p>
        </p:txBody>
      </p:sp>
      <p:sp>
        <p:nvSpPr>
          <p:cNvPr id="3097" name="Rectangle 25">
            <a:extLst>
              <a:ext uri="{FF2B5EF4-FFF2-40B4-BE49-F238E27FC236}">
                <a16:creationId xmlns:a16="http://schemas.microsoft.com/office/drawing/2014/main" id="{8731D4A9-3870-8F9B-121E-D34F61B5A8B1}"/>
              </a:ext>
            </a:extLst>
          </p:cNvPr>
          <p:cNvSpPr>
            <a:spLocks noChangeArrowheads="1"/>
          </p:cNvSpPr>
          <p:nvPr/>
        </p:nvSpPr>
        <p:spPr bwMode="auto">
          <a:xfrm>
            <a:off x="3206100" y="5196919"/>
            <a:ext cx="6453106" cy="9287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108847" tIns="54423" rIns="108847" bIns="54423">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solidFill>
                  <a:srgbClr val="000000"/>
                </a:solidFill>
                <a:latin typeface="Arial" panose="020B0604020202020204" pitchFamily="34" charset="0"/>
                <a:cs typeface="Noto Sans CJK SC"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solidFill>
                  <a:srgbClr val="000000"/>
                </a:solidFill>
                <a:latin typeface="Arial" panose="020B0604020202020204" pitchFamily="34" charset="0"/>
                <a:cs typeface="Noto Sans CJK SC"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solidFill>
                  <a:srgbClr val="000000"/>
                </a:solidFill>
                <a:latin typeface="Arial" panose="020B0604020202020204" pitchFamily="34" charset="0"/>
                <a:cs typeface="Noto Sans CJK SC"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solidFill>
                  <a:srgbClr val="000000"/>
                </a:solidFill>
                <a:latin typeface="Arial" panose="020B0604020202020204" pitchFamily="34" charset="0"/>
                <a:cs typeface="Noto Sans CJK SC"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solidFill>
                  <a:srgbClr val="000000"/>
                </a:solidFill>
                <a:latin typeface="Arial" panose="020B0604020202020204" pitchFamily="34" charset="0"/>
                <a:cs typeface="Noto Sans CJK SC" charset="0"/>
              </a:defRPr>
            </a:lvl5pPr>
            <a:lvl6pPr marL="25146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solidFill>
                  <a:srgbClr val="000000"/>
                </a:solidFill>
                <a:latin typeface="Arial" panose="020B0604020202020204" pitchFamily="34" charset="0"/>
                <a:cs typeface="Noto Sans CJK SC" charset="0"/>
              </a:defRPr>
            </a:lvl6pPr>
            <a:lvl7pPr marL="29718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solidFill>
                  <a:srgbClr val="000000"/>
                </a:solidFill>
                <a:latin typeface="Arial" panose="020B0604020202020204" pitchFamily="34" charset="0"/>
                <a:cs typeface="Noto Sans CJK SC" charset="0"/>
              </a:defRPr>
            </a:lvl7pPr>
            <a:lvl8pPr marL="34290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solidFill>
                  <a:srgbClr val="000000"/>
                </a:solidFill>
                <a:latin typeface="Arial" panose="020B0604020202020204" pitchFamily="34" charset="0"/>
                <a:cs typeface="Noto Sans CJK SC" charset="0"/>
              </a:defRPr>
            </a:lvl8pPr>
            <a:lvl9pPr marL="38862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solidFill>
                  <a:srgbClr val="000000"/>
                </a:solidFill>
                <a:latin typeface="Arial" panose="020B0604020202020204" pitchFamily="34" charset="0"/>
                <a:cs typeface="Noto Sans CJK SC" charset="0"/>
              </a:defRPr>
            </a:lvl9pPr>
          </a:lstStyle>
          <a:p>
            <a:pPr algn="ctr">
              <a:lnSpc>
                <a:spcPct val="100000"/>
              </a:lnSpc>
            </a:pPr>
            <a:r>
              <a:rPr lang="en-US" altLang="en-US" sz="5321" dirty="0">
                <a:solidFill>
                  <a:srgbClr val="F10D0C"/>
                </a:solidFill>
                <a:highlight>
                  <a:srgbClr val="FFFF00"/>
                </a:highlight>
                <a:latin typeface="Comic Sans MS" panose="030F0702030302020204" pitchFamily="66" charset="0"/>
                <a:cs typeface="DejaVu Sans" panose="020B0603030804020204" pitchFamily="34" charset="0"/>
              </a:rPr>
              <a:t>Fox-Plus-A</a:t>
            </a:r>
          </a:p>
        </p:txBody>
      </p:sp>
      <p:sp>
        <p:nvSpPr>
          <p:cNvPr id="3098" name="Text Box 26">
            <a:extLst>
              <a:ext uri="{FF2B5EF4-FFF2-40B4-BE49-F238E27FC236}">
                <a16:creationId xmlns:a16="http://schemas.microsoft.com/office/drawing/2014/main" id="{C055FF50-393C-FD6D-319B-8864160BB934}"/>
              </a:ext>
            </a:extLst>
          </p:cNvPr>
          <p:cNvSpPr txBox="1">
            <a:spLocks noChangeArrowheads="1"/>
          </p:cNvSpPr>
          <p:nvPr/>
        </p:nvSpPr>
        <p:spPr bwMode="auto">
          <a:xfrm>
            <a:off x="4148063" y="276471"/>
            <a:ext cx="3870585" cy="1173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8847" tIns="80227" rIns="108847" bIns="54423"/>
          <a:lstStyle>
            <a:lvl1pPr>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Noto Sans CJK SC" charset="0"/>
              </a:defRPr>
            </a:lvl1pPr>
            <a:lvl2pPr>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Noto Sans CJK SC" charset="0"/>
              </a:defRPr>
            </a:lvl2pPr>
            <a:lvl3pPr>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Noto Sans CJK SC" charset="0"/>
              </a:defRPr>
            </a:lvl3pPr>
            <a:lvl4pPr>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Noto Sans CJK SC" charset="0"/>
              </a:defRPr>
            </a:lvl4pPr>
            <a:lvl5pPr>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Noto Sans CJK SC" charset="0"/>
              </a:defRPr>
            </a:lvl5pPr>
            <a:lvl6pPr marL="25146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Noto Sans CJK SC" charset="0"/>
              </a:defRPr>
            </a:lvl6pPr>
            <a:lvl7pPr marL="29718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Noto Sans CJK SC" charset="0"/>
              </a:defRPr>
            </a:lvl7pPr>
            <a:lvl8pPr marL="34290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Noto Sans CJK SC" charset="0"/>
              </a:defRPr>
            </a:lvl8pPr>
            <a:lvl9pPr marL="38862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Noto Sans CJK SC" charset="0"/>
              </a:defRPr>
            </a:lvl9pPr>
          </a:lstStyle>
          <a:p>
            <a:pPr algn="ctr"/>
            <a:r>
              <a:rPr lang="en-US" altLang="en-US" sz="2903"/>
              <a:t>High Level Schedule</a:t>
            </a:r>
          </a:p>
          <a:p>
            <a:pPr algn="ctr"/>
            <a:endParaRPr lang="en-US" altLang="en-US" sz="1693"/>
          </a:p>
          <a:p>
            <a:endParaRPr lang="en-US" altLang="en-US" sz="2903"/>
          </a:p>
        </p:txBody>
      </p:sp>
      <p:grpSp>
        <p:nvGrpSpPr>
          <p:cNvPr id="3099" name="Group 27">
            <a:extLst>
              <a:ext uri="{FF2B5EF4-FFF2-40B4-BE49-F238E27FC236}">
                <a16:creationId xmlns:a16="http://schemas.microsoft.com/office/drawing/2014/main" id="{0AE4AF1C-6DF9-3540-A9C8-DB6633C21A50}"/>
              </a:ext>
            </a:extLst>
          </p:cNvPr>
          <p:cNvGrpSpPr>
            <a:grpSpLocks/>
          </p:cNvGrpSpPr>
          <p:nvPr/>
        </p:nvGrpSpPr>
        <p:grpSpPr bwMode="auto">
          <a:xfrm>
            <a:off x="7189237" y="1382352"/>
            <a:ext cx="1933373" cy="380147"/>
            <a:chOff x="3744" y="720"/>
            <a:chExt cx="1007" cy="198"/>
          </a:xfrm>
        </p:grpSpPr>
        <p:sp>
          <p:nvSpPr>
            <p:cNvPr id="3100" name="Rectangle 28">
              <a:extLst>
                <a:ext uri="{FF2B5EF4-FFF2-40B4-BE49-F238E27FC236}">
                  <a16:creationId xmlns:a16="http://schemas.microsoft.com/office/drawing/2014/main" id="{78ED6976-CD8E-7193-D0AA-F55CED7CCDAE}"/>
                </a:ext>
              </a:extLst>
            </p:cNvPr>
            <p:cNvSpPr>
              <a:spLocks noChangeArrowheads="1"/>
            </p:cNvSpPr>
            <p:nvPr/>
          </p:nvSpPr>
          <p:spPr bwMode="auto">
            <a:xfrm>
              <a:off x="3744" y="743"/>
              <a:ext cx="1007" cy="143"/>
            </a:xfrm>
            <a:prstGeom prst="rect">
              <a:avLst/>
            </a:prstGeom>
            <a:solidFill>
              <a:srgbClr val="FF860D"/>
            </a:solidFill>
            <a:ln w="9525" cap="flat">
              <a:solidFill>
                <a:srgbClr val="3465A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386"/>
            </a:p>
          </p:txBody>
        </p:sp>
        <p:sp>
          <p:nvSpPr>
            <p:cNvPr id="3101" name="Text Box 29">
              <a:extLst>
                <a:ext uri="{FF2B5EF4-FFF2-40B4-BE49-F238E27FC236}">
                  <a16:creationId xmlns:a16="http://schemas.microsoft.com/office/drawing/2014/main" id="{59271E4B-FF32-936E-3B5E-E64789D922F2}"/>
                </a:ext>
              </a:extLst>
            </p:cNvPr>
            <p:cNvSpPr txBox="1">
              <a:spLocks noChangeArrowheads="1"/>
            </p:cNvSpPr>
            <p:nvPr/>
          </p:nvSpPr>
          <p:spPr bwMode="auto">
            <a:xfrm>
              <a:off x="4032" y="720"/>
              <a:ext cx="397" cy="1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8847" tIns="71626" rIns="108847" bIns="54423"/>
            <a:lstStyle>
              <a:lvl1pPr>
                <a:tabLst>
                  <a:tab pos="457200" algn="l"/>
                </a:tabLst>
                <a:defRPr>
                  <a:solidFill>
                    <a:srgbClr val="000000"/>
                  </a:solidFill>
                  <a:latin typeface="Arial" panose="020B0604020202020204" pitchFamily="34" charset="0"/>
                  <a:cs typeface="Noto Sans CJK SC" charset="0"/>
                </a:defRPr>
              </a:lvl1pPr>
              <a:lvl2pPr>
                <a:tabLst>
                  <a:tab pos="457200" algn="l"/>
                </a:tabLst>
                <a:defRPr>
                  <a:solidFill>
                    <a:srgbClr val="000000"/>
                  </a:solidFill>
                  <a:latin typeface="Arial" panose="020B0604020202020204" pitchFamily="34" charset="0"/>
                  <a:cs typeface="Noto Sans CJK SC" charset="0"/>
                </a:defRPr>
              </a:lvl2pPr>
              <a:lvl3pPr>
                <a:tabLst>
                  <a:tab pos="457200" algn="l"/>
                </a:tabLst>
                <a:defRPr>
                  <a:solidFill>
                    <a:srgbClr val="000000"/>
                  </a:solidFill>
                  <a:latin typeface="Arial" panose="020B0604020202020204" pitchFamily="34" charset="0"/>
                  <a:cs typeface="Noto Sans CJK SC" charset="0"/>
                </a:defRPr>
              </a:lvl3pPr>
              <a:lvl4pPr>
                <a:tabLst>
                  <a:tab pos="457200" algn="l"/>
                </a:tabLst>
                <a:defRPr>
                  <a:solidFill>
                    <a:srgbClr val="000000"/>
                  </a:solidFill>
                  <a:latin typeface="Arial" panose="020B0604020202020204" pitchFamily="34" charset="0"/>
                  <a:cs typeface="Noto Sans CJK SC" charset="0"/>
                </a:defRPr>
              </a:lvl4pPr>
              <a:lvl5pPr>
                <a:tabLst>
                  <a:tab pos="457200" algn="l"/>
                </a:tabLst>
                <a:defRPr>
                  <a:solidFill>
                    <a:srgbClr val="000000"/>
                  </a:solidFill>
                  <a:latin typeface="Arial" panose="020B0604020202020204" pitchFamily="34" charset="0"/>
                  <a:cs typeface="Noto Sans CJK SC" charset="0"/>
                </a:defRPr>
              </a:lvl5pPr>
              <a:lvl6pPr marL="25146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Noto Sans CJK SC" charset="0"/>
                </a:defRPr>
              </a:lvl6pPr>
              <a:lvl7pPr marL="29718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Noto Sans CJK SC" charset="0"/>
                </a:defRPr>
              </a:lvl7pPr>
              <a:lvl8pPr marL="34290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Noto Sans CJK SC" charset="0"/>
                </a:defRPr>
              </a:lvl8pPr>
              <a:lvl9pPr marL="38862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Noto Sans CJK SC" charset="0"/>
                </a:defRPr>
              </a:lvl9pPr>
            </a:lstStyle>
            <a:p>
              <a:r>
                <a:rPr lang="en-US" altLang="en-US" sz="1935" dirty="0"/>
                <a:t>202</a:t>
              </a:r>
            </a:p>
          </p:txBody>
        </p:sp>
      </p:grpSp>
      <p:sp>
        <p:nvSpPr>
          <p:cNvPr id="3102" name="AutoShape 30">
            <a:extLst>
              <a:ext uri="{FF2B5EF4-FFF2-40B4-BE49-F238E27FC236}">
                <a16:creationId xmlns:a16="http://schemas.microsoft.com/office/drawing/2014/main" id="{B68C00CE-D878-0D80-41EC-5CF9D30660A7}"/>
              </a:ext>
            </a:extLst>
          </p:cNvPr>
          <p:cNvSpPr>
            <a:spLocks noChangeArrowheads="1"/>
          </p:cNvSpPr>
          <p:nvPr/>
        </p:nvSpPr>
        <p:spPr bwMode="auto">
          <a:xfrm>
            <a:off x="4798921" y="1908413"/>
            <a:ext cx="232311" cy="232312"/>
          </a:xfrm>
          <a:prstGeom prst="flowChartExtract">
            <a:avLst/>
          </a:prstGeom>
          <a:solidFill>
            <a:srgbClr val="1C1C1C"/>
          </a:solidFill>
          <a:ln w="9525" cap="flat">
            <a:solidFill>
              <a:srgbClr val="1C1C1C"/>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386"/>
          </a:p>
        </p:txBody>
      </p:sp>
      <p:sp>
        <p:nvSpPr>
          <p:cNvPr id="3103" name="AutoShape 31">
            <a:extLst>
              <a:ext uri="{FF2B5EF4-FFF2-40B4-BE49-F238E27FC236}">
                <a16:creationId xmlns:a16="http://schemas.microsoft.com/office/drawing/2014/main" id="{6F559859-8D71-FBC2-A020-73BCC36456CB}"/>
              </a:ext>
            </a:extLst>
          </p:cNvPr>
          <p:cNvSpPr>
            <a:spLocks noChangeArrowheads="1"/>
          </p:cNvSpPr>
          <p:nvPr/>
        </p:nvSpPr>
        <p:spPr bwMode="auto">
          <a:xfrm>
            <a:off x="6734214" y="1904574"/>
            <a:ext cx="232311" cy="232312"/>
          </a:xfrm>
          <a:prstGeom prst="flowChartExtract">
            <a:avLst/>
          </a:prstGeom>
          <a:solidFill>
            <a:srgbClr val="1C1C1C"/>
          </a:solidFill>
          <a:ln w="9525" cap="flat">
            <a:solidFill>
              <a:srgbClr val="1C1C1C"/>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386"/>
          </a:p>
        </p:txBody>
      </p:sp>
      <p:sp>
        <p:nvSpPr>
          <p:cNvPr id="3104" name="Line 32">
            <a:extLst>
              <a:ext uri="{FF2B5EF4-FFF2-40B4-BE49-F238E27FC236}">
                <a16:creationId xmlns:a16="http://schemas.microsoft.com/office/drawing/2014/main" id="{6436E192-206D-081A-F854-2B0CE7AC8760}"/>
              </a:ext>
            </a:extLst>
          </p:cNvPr>
          <p:cNvSpPr>
            <a:spLocks noChangeShapeType="1"/>
          </p:cNvSpPr>
          <p:nvPr/>
        </p:nvSpPr>
        <p:spPr bwMode="auto">
          <a:xfrm flipV="1">
            <a:off x="4812360" y="2138806"/>
            <a:ext cx="2156085" cy="3840"/>
          </a:xfrm>
          <a:prstGeom prst="line">
            <a:avLst/>
          </a:prstGeom>
          <a:noFill/>
          <a:ln w="18360" cap="flat">
            <a:solidFill>
              <a:srgbClr val="11111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386"/>
          </a:p>
        </p:txBody>
      </p:sp>
      <p:sp>
        <p:nvSpPr>
          <p:cNvPr id="3105" name="AutoShape 33">
            <a:extLst>
              <a:ext uri="{FF2B5EF4-FFF2-40B4-BE49-F238E27FC236}">
                <a16:creationId xmlns:a16="http://schemas.microsoft.com/office/drawing/2014/main" id="{ABBD7391-51DE-71B0-7082-A183AB254D27}"/>
              </a:ext>
            </a:extLst>
          </p:cNvPr>
          <p:cNvSpPr>
            <a:spLocks noChangeArrowheads="1"/>
          </p:cNvSpPr>
          <p:nvPr/>
        </p:nvSpPr>
        <p:spPr bwMode="auto">
          <a:xfrm>
            <a:off x="6503822" y="2280880"/>
            <a:ext cx="232311" cy="232312"/>
          </a:xfrm>
          <a:prstGeom prst="flowChartExtract">
            <a:avLst/>
          </a:prstGeom>
          <a:solidFill>
            <a:srgbClr val="1C1C1C"/>
          </a:solidFill>
          <a:ln w="9525" cap="flat">
            <a:solidFill>
              <a:srgbClr val="1C1C1C"/>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386"/>
          </a:p>
        </p:txBody>
      </p:sp>
      <p:sp>
        <p:nvSpPr>
          <p:cNvPr id="3106" name="AutoShape 34">
            <a:extLst>
              <a:ext uri="{FF2B5EF4-FFF2-40B4-BE49-F238E27FC236}">
                <a16:creationId xmlns:a16="http://schemas.microsoft.com/office/drawing/2014/main" id="{48331C92-ADA6-7BF9-284C-E7779612C668}"/>
              </a:ext>
            </a:extLst>
          </p:cNvPr>
          <p:cNvSpPr>
            <a:spLocks noChangeArrowheads="1"/>
          </p:cNvSpPr>
          <p:nvPr/>
        </p:nvSpPr>
        <p:spPr bwMode="auto">
          <a:xfrm>
            <a:off x="9400999" y="1760579"/>
            <a:ext cx="276470" cy="276470"/>
          </a:xfrm>
          <a:prstGeom prst="diamond">
            <a:avLst/>
          </a:prstGeom>
          <a:solidFill>
            <a:srgbClr val="C9211E"/>
          </a:solidFill>
          <a:ln w="9525" cap="flat">
            <a:solidFill>
              <a:srgbClr val="3465A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386"/>
          </a:p>
        </p:txBody>
      </p:sp>
      <p:sp>
        <p:nvSpPr>
          <p:cNvPr id="3107" name="Text Box 35">
            <a:extLst>
              <a:ext uri="{FF2B5EF4-FFF2-40B4-BE49-F238E27FC236}">
                <a16:creationId xmlns:a16="http://schemas.microsoft.com/office/drawing/2014/main" id="{7D2CF3D2-8BEF-820B-AC99-0144FD117C6A}"/>
              </a:ext>
            </a:extLst>
          </p:cNvPr>
          <p:cNvSpPr txBox="1">
            <a:spLocks noChangeArrowheads="1"/>
          </p:cNvSpPr>
          <p:nvPr/>
        </p:nvSpPr>
        <p:spPr bwMode="auto">
          <a:xfrm>
            <a:off x="9401000" y="2037050"/>
            <a:ext cx="781413" cy="5241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08847" tIns="63025" rIns="108847" bIns="54423"/>
          <a:lstStyle>
            <a:lvl1pPr>
              <a:tabLst>
                <a:tab pos="457200" algn="l"/>
              </a:tabLst>
              <a:defRPr>
                <a:solidFill>
                  <a:srgbClr val="000000"/>
                </a:solidFill>
                <a:latin typeface="Arial" panose="020B0604020202020204" pitchFamily="34" charset="0"/>
                <a:cs typeface="Noto Sans CJK SC" charset="0"/>
              </a:defRPr>
            </a:lvl1pPr>
            <a:lvl2pPr>
              <a:tabLst>
                <a:tab pos="457200" algn="l"/>
              </a:tabLst>
              <a:defRPr>
                <a:solidFill>
                  <a:srgbClr val="000000"/>
                </a:solidFill>
                <a:latin typeface="Arial" panose="020B0604020202020204" pitchFamily="34" charset="0"/>
                <a:cs typeface="Noto Sans CJK SC" charset="0"/>
              </a:defRPr>
            </a:lvl2pPr>
            <a:lvl3pPr>
              <a:tabLst>
                <a:tab pos="457200" algn="l"/>
              </a:tabLst>
              <a:defRPr>
                <a:solidFill>
                  <a:srgbClr val="000000"/>
                </a:solidFill>
                <a:latin typeface="Arial" panose="020B0604020202020204" pitchFamily="34" charset="0"/>
                <a:cs typeface="Noto Sans CJK SC" charset="0"/>
              </a:defRPr>
            </a:lvl3pPr>
            <a:lvl4pPr>
              <a:tabLst>
                <a:tab pos="457200" algn="l"/>
              </a:tabLst>
              <a:defRPr>
                <a:solidFill>
                  <a:srgbClr val="000000"/>
                </a:solidFill>
                <a:latin typeface="Arial" panose="020B0604020202020204" pitchFamily="34" charset="0"/>
                <a:cs typeface="Noto Sans CJK SC" charset="0"/>
              </a:defRPr>
            </a:lvl4pPr>
            <a:lvl5pPr>
              <a:tabLst>
                <a:tab pos="457200" algn="l"/>
              </a:tabLst>
              <a:defRPr>
                <a:solidFill>
                  <a:srgbClr val="000000"/>
                </a:solidFill>
                <a:latin typeface="Arial" panose="020B0604020202020204" pitchFamily="34" charset="0"/>
                <a:cs typeface="Noto Sans CJK SC" charset="0"/>
              </a:defRPr>
            </a:lvl5pPr>
            <a:lvl6pPr marL="25146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Noto Sans CJK SC" charset="0"/>
              </a:defRPr>
            </a:lvl6pPr>
            <a:lvl7pPr marL="29718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Noto Sans CJK SC" charset="0"/>
              </a:defRPr>
            </a:lvl7pPr>
            <a:lvl8pPr marL="34290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Noto Sans CJK SC" charset="0"/>
              </a:defRPr>
            </a:lvl8pPr>
            <a:lvl9pPr marL="38862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Noto Sans CJK SC" charset="0"/>
              </a:defRPr>
            </a:lvl9pPr>
          </a:lstStyle>
          <a:p>
            <a:pPr algn="ctr"/>
            <a:r>
              <a:rPr lang="en-US" altLang="en-US" sz="968"/>
              <a:t>Ready for</a:t>
            </a:r>
          </a:p>
          <a:p>
            <a:pPr algn="ctr"/>
            <a:r>
              <a:rPr lang="en-US" altLang="en-US" sz="968"/>
              <a:t>Launch</a:t>
            </a:r>
          </a:p>
          <a:p>
            <a:pPr algn="ctr"/>
            <a:r>
              <a:rPr lang="en-US" altLang="en-US" sz="968"/>
              <a:t>Q1</a:t>
            </a:r>
          </a:p>
        </p:txBody>
      </p:sp>
      <p:grpSp>
        <p:nvGrpSpPr>
          <p:cNvPr id="3108" name="Group 36">
            <a:extLst>
              <a:ext uri="{FF2B5EF4-FFF2-40B4-BE49-F238E27FC236}">
                <a16:creationId xmlns:a16="http://schemas.microsoft.com/office/drawing/2014/main" id="{0EC0016E-D266-9672-ABC2-84240AB528DF}"/>
              </a:ext>
            </a:extLst>
          </p:cNvPr>
          <p:cNvGrpSpPr>
            <a:grpSpLocks/>
          </p:cNvGrpSpPr>
          <p:nvPr/>
        </p:nvGrpSpPr>
        <p:grpSpPr bwMode="auto">
          <a:xfrm>
            <a:off x="8369996" y="1720260"/>
            <a:ext cx="1019484" cy="894689"/>
            <a:chOff x="4359" y="896"/>
            <a:chExt cx="531" cy="466"/>
          </a:xfrm>
        </p:grpSpPr>
        <p:sp>
          <p:nvSpPr>
            <p:cNvPr id="3109" name="AutoShape 37">
              <a:extLst>
                <a:ext uri="{FF2B5EF4-FFF2-40B4-BE49-F238E27FC236}">
                  <a16:creationId xmlns:a16="http://schemas.microsoft.com/office/drawing/2014/main" id="{83EF8A4E-2410-1F0E-D8F2-6A8A2C664A2A}"/>
                </a:ext>
              </a:extLst>
            </p:cNvPr>
            <p:cNvSpPr>
              <a:spLocks noChangeArrowheads="1"/>
            </p:cNvSpPr>
            <p:nvPr/>
          </p:nvSpPr>
          <p:spPr bwMode="auto">
            <a:xfrm>
              <a:off x="4501" y="896"/>
              <a:ext cx="118" cy="120"/>
            </a:xfrm>
            <a:prstGeom prst="flowChartExtract">
              <a:avLst/>
            </a:prstGeom>
            <a:solidFill>
              <a:srgbClr val="729FCF"/>
            </a:solidFill>
            <a:ln w="9525" cap="flat">
              <a:solidFill>
                <a:srgbClr val="3465A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386"/>
            </a:p>
          </p:txBody>
        </p:sp>
        <p:sp>
          <p:nvSpPr>
            <p:cNvPr id="3110" name="Text Box 38">
              <a:extLst>
                <a:ext uri="{FF2B5EF4-FFF2-40B4-BE49-F238E27FC236}">
                  <a16:creationId xmlns:a16="http://schemas.microsoft.com/office/drawing/2014/main" id="{DAB7406B-46D9-74F8-25D4-20D966FC9E05}"/>
                </a:ext>
              </a:extLst>
            </p:cNvPr>
            <p:cNvSpPr txBox="1">
              <a:spLocks noChangeArrowheads="1"/>
            </p:cNvSpPr>
            <p:nvPr/>
          </p:nvSpPr>
          <p:spPr bwMode="auto">
            <a:xfrm>
              <a:off x="4359" y="1018"/>
              <a:ext cx="531" cy="3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8847" tIns="63025" rIns="108847" bIns="54423"/>
            <a:lstStyle>
              <a:lvl1pPr>
                <a:tabLst>
                  <a:tab pos="457200" algn="l"/>
                </a:tabLst>
                <a:defRPr>
                  <a:solidFill>
                    <a:srgbClr val="000000"/>
                  </a:solidFill>
                  <a:latin typeface="Arial" panose="020B0604020202020204" pitchFamily="34" charset="0"/>
                  <a:cs typeface="Noto Sans CJK SC" charset="0"/>
                </a:defRPr>
              </a:lvl1pPr>
              <a:lvl2pPr>
                <a:tabLst>
                  <a:tab pos="457200" algn="l"/>
                </a:tabLst>
                <a:defRPr>
                  <a:solidFill>
                    <a:srgbClr val="000000"/>
                  </a:solidFill>
                  <a:latin typeface="Arial" panose="020B0604020202020204" pitchFamily="34" charset="0"/>
                  <a:cs typeface="Noto Sans CJK SC" charset="0"/>
                </a:defRPr>
              </a:lvl2pPr>
              <a:lvl3pPr>
                <a:tabLst>
                  <a:tab pos="457200" algn="l"/>
                </a:tabLst>
                <a:defRPr>
                  <a:solidFill>
                    <a:srgbClr val="000000"/>
                  </a:solidFill>
                  <a:latin typeface="Arial" panose="020B0604020202020204" pitchFamily="34" charset="0"/>
                  <a:cs typeface="Noto Sans CJK SC" charset="0"/>
                </a:defRPr>
              </a:lvl3pPr>
              <a:lvl4pPr>
                <a:tabLst>
                  <a:tab pos="457200" algn="l"/>
                </a:tabLst>
                <a:defRPr>
                  <a:solidFill>
                    <a:srgbClr val="000000"/>
                  </a:solidFill>
                  <a:latin typeface="Arial" panose="020B0604020202020204" pitchFamily="34" charset="0"/>
                  <a:cs typeface="Noto Sans CJK SC" charset="0"/>
                </a:defRPr>
              </a:lvl4pPr>
              <a:lvl5pPr>
                <a:tabLst>
                  <a:tab pos="457200" algn="l"/>
                </a:tabLst>
                <a:defRPr>
                  <a:solidFill>
                    <a:srgbClr val="000000"/>
                  </a:solidFill>
                  <a:latin typeface="Arial" panose="020B0604020202020204" pitchFamily="34" charset="0"/>
                  <a:cs typeface="Noto Sans CJK SC" charset="0"/>
                </a:defRPr>
              </a:lvl5pPr>
              <a:lvl6pPr marL="25146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Noto Sans CJK SC" charset="0"/>
                </a:defRPr>
              </a:lvl6pPr>
              <a:lvl7pPr marL="29718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Noto Sans CJK SC" charset="0"/>
                </a:defRPr>
              </a:lvl7pPr>
              <a:lvl8pPr marL="34290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Noto Sans CJK SC" charset="0"/>
                </a:defRPr>
              </a:lvl8pPr>
              <a:lvl9pPr marL="38862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Noto Sans CJK SC" charset="0"/>
                </a:defRPr>
              </a:lvl9pPr>
            </a:lstStyle>
            <a:p>
              <a:pPr algn="ctr"/>
              <a:r>
                <a:rPr lang="en-US" altLang="en-US" sz="968"/>
                <a:t>Target CDR</a:t>
              </a:r>
            </a:p>
            <a:p>
              <a:pPr algn="ctr"/>
              <a:r>
                <a:rPr lang="en-US" altLang="en-US" sz="968"/>
                <a:t> Sep/Oct 25</a:t>
              </a:r>
            </a:p>
          </p:txBody>
        </p:sp>
      </p:grpSp>
      <p:grpSp>
        <p:nvGrpSpPr>
          <p:cNvPr id="3111" name="Group 39">
            <a:extLst>
              <a:ext uri="{FF2B5EF4-FFF2-40B4-BE49-F238E27FC236}">
                <a16:creationId xmlns:a16="http://schemas.microsoft.com/office/drawing/2014/main" id="{96F09F86-0DD7-F076-E58E-B1FA4AEE0513}"/>
              </a:ext>
            </a:extLst>
          </p:cNvPr>
          <p:cNvGrpSpPr>
            <a:grpSpLocks/>
          </p:cNvGrpSpPr>
          <p:nvPr/>
        </p:nvGrpSpPr>
        <p:grpSpPr bwMode="auto">
          <a:xfrm>
            <a:off x="6912767" y="1382352"/>
            <a:ext cx="1933373" cy="380147"/>
            <a:chOff x="3600" y="720"/>
            <a:chExt cx="1007" cy="198"/>
          </a:xfrm>
        </p:grpSpPr>
        <p:sp>
          <p:nvSpPr>
            <p:cNvPr id="3112" name="Rectangle 40">
              <a:extLst>
                <a:ext uri="{FF2B5EF4-FFF2-40B4-BE49-F238E27FC236}">
                  <a16:creationId xmlns:a16="http://schemas.microsoft.com/office/drawing/2014/main" id="{44914C3C-713C-4216-5B53-DD4D7F7281BF}"/>
                </a:ext>
              </a:extLst>
            </p:cNvPr>
            <p:cNvSpPr>
              <a:spLocks noChangeArrowheads="1"/>
            </p:cNvSpPr>
            <p:nvPr/>
          </p:nvSpPr>
          <p:spPr bwMode="auto">
            <a:xfrm>
              <a:off x="3600" y="743"/>
              <a:ext cx="1007" cy="143"/>
            </a:xfrm>
            <a:prstGeom prst="rect">
              <a:avLst/>
            </a:prstGeom>
            <a:solidFill>
              <a:srgbClr val="FF860D"/>
            </a:solidFill>
            <a:ln w="9525" cap="flat">
              <a:solidFill>
                <a:srgbClr val="3465A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386"/>
            </a:p>
          </p:txBody>
        </p:sp>
        <p:sp>
          <p:nvSpPr>
            <p:cNvPr id="3113" name="Text Box 41">
              <a:extLst>
                <a:ext uri="{FF2B5EF4-FFF2-40B4-BE49-F238E27FC236}">
                  <a16:creationId xmlns:a16="http://schemas.microsoft.com/office/drawing/2014/main" id="{5AC88B66-EF08-D001-3741-2AE88193BBB0}"/>
                </a:ext>
              </a:extLst>
            </p:cNvPr>
            <p:cNvSpPr txBox="1">
              <a:spLocks noChangeArrowheads="1"/>
            </p:cNvSpPr>
            <p:nvPr/>
          </p:nvSpPr>
          <p:spPr bwMode="auto">
            <a:xfrm>
              <a:off x="3888" y="720"/>
              <a:ext cx="432" cy="1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8847" tIns="71626" rIns="108847" bIns="54423"/>
            <a:lstStyle>
              <a:lvl1pPr>
                <a:tabLst>
                  <a:tab pos="457200" algn="l"/>
                </a:tabLst>
                <a:defRPr>
                  <a:solidFill>
                    <a:srgbClr val="000000"/>
                  </a:solidFill>
                  <a:latin typeface="Arial" panose="020B0604020202020204" pitchFamily="34" charset="0"/>
                  <a:cs typeface="Noto Sans CJK SC" charset="0"/>
                </a:defRPr>
              </a:lvl1pPr>
              <a:lvl2pPr>
                <a:tabLst>
                  <a:tab pos="457200" algn="l"/>
                </a:tabLst>
                <a:defRPr>
                  <a:solidFill>
                    <a:srgbClr val="000000"/>
                  </a:solidFill>
                  <a:latin typeface="Arial" panose="020B0604020202020204" pitchFamily="34" charset="0"/>
                  <a:cs typeface="Noto Sans CJK SC" charset="0"/>
                </a:defRPr>
              </a:lvl2pPr>
              <a:lvl3pPr>
                <a:tabLst>
                  <a:tab pos="457200" algn="l"/>
                </a:tabLst>
                <a:defRPr>
                  <a:solidFill>
                    <a:srgbClr val="000000"/>
                  </a:solidFill>
                  <a:latin typeface="Arial" panose="020B0604020202020204" pitchFamily="34" charset="0"/>
                  <a:cs typeface="Noto Sans CJK SC" charset="0"/>
                </a:defRPr>
              </a:lvl3pPr>
              <a:lvl4pPr>
                <a:tabLst>
                  <a:tab pos="457200" algn="l"/>
                </a:tabLst>
                <a:defRPr>
                  <a:solidFill>
                    <a:srgbClr val="000000"/>
                  </a:solidFill>
                  <a:latin typeface="Arial" panose="020B0604020202020204" pitchFamily="34" charset="0"/>
                  <a:cs typeface="Noto Sans CJK SC" charset="0"/>
                </a:defRPr>
              </a:lvl4pPr>
              <a:lvl5pPr>
                <a:tabLst>
                  <a:tab pos="457200" algn="l"/>
                </a:tabLst>
                <a:defRPr>
                  <a:solidFill>
                    <a:srgbClr val="000000"/>
                  </a:solidFill>
                  <a:latin typeface="Arial" panose="020B0604020202020204" pitchFamily="34" charset="0"/>
                  <a:cs typeface="Noto Sans CJK SC" charset="0"/>
                </a:defRPr>
              </a:lvl5pPr>
              <a:lvl6pPr marL="25146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Noto Sans CJK SC" charset="0"/>
                </a:defRPr>
              </a:lvl6pPr>
              <a:lvl7pPr marL="29718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Noto Sans CJK SC" charset="0"/>
                </a:defRPr>
              </a:lvl7pPr>
              <a:lvl8pPr marL="34290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Noto Sans CJK SC" charset="0"/>
                </a:defRPr>
              </a:lvl8pPr>
              <a:lvl9pPr marL="38862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Noto Sans CJK SC" charset="0"/>
                </a:defRPr>
              </a:lvl9pPr>
            </a:lstStyle>
            <a:p>
              <a:r>
                <a:rPr lang="en-US" altLang="en-US" sz="1935" dirty="0"/>
                <a:t>2025</a:t>
              </a:r>
            </a:p>
          </p:txBody>
        </p:sp>
      </p:grpSp>
      <p:grpSp>
        <p:nvGrpSpPr>
          <p:cNvPr id="3114" name="Group 42">
            <a:extLst>
              <a:ext uri="{FF2B5EF4-FFF2-40B4-BE49-F238E27FC236}">
                <a16:creationId xmlns:a16="http://schemas.microsoft.com/office/drawing/2014/main" id="{FA6F1E2F-5086-752A-F64D-7620121E6A03}"/>
              </a:ext>
            </a:extLst>
          </p:cNvPr>
          <p:cNvGrpSpPr>
            <a:grpSpLocks/>
          </p:cNvGrpSpPr>
          <p:nvPr/>
        </p:nvGrpSpPr>
        <p:grpSpPr bwMode="auto">
          <a:xfrm>
            <a:off x="9114931" y="1385305"/>
            <a:ext cx="1641542" cy="652777"/>
            <a:chOff x="4752" y="720"/>
            <a:chExt cx="1007" cy="340"/>
          </a:xfrm>
        </p:grpSpPr>
        <p:sp>
          <p:nvSpPr>
            <p:cNvPr id="3115" name="Rectangle 43">
              <a:extLst>
                <a:ext uri="{FF2B5EF4-FFF2-40B4-BE49-F238E27FC236}">
                  <a16:creationId xmlns:a16="http://schemas.microsoft.com/office/drawing/2014/main" id="{463F086D-3169-EEA1-E8EC-E7CE82A6923F}"/>
                </a:ext>
              </a:extLst>
            </p:cNvPr>
            <p:cNvSpPr>
              <a:spLocks noChangeArrowheads="1"/>
            </p:cNvSpPr>
            <p:nvPr/>
          </p:nvSpPr>
          <p:spPr bwMode="auto">
            <a:xfrm>
              <a:off x="4752" y="743"/>
              <a:ext cx="1007" cy="143"/>
            </a:xfrm>
            <a:prstGeom prst="rect">
              <a:avLst/>
            </a:prstGeom>
            <a:solidFill>
              <a:srgbClr val="77BC65"/>
            </a:solidFill>
            <a:ln w="9525" cap="flat">
              <a:solidFill>
                <a:srgbClr val="3465A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386"/>
            </a:p>
          </p:txBody>
        </p:sp>
        <p:sp>
          <p:nvSpPr>
            <p:cNvPr id="3116" name="Text Box 44">
              <a:extLst>
                <a:ext uri="{FF2B5EF4-FFF2-40B4-BE49-F238E27FC236}">
                  <a16:creationId xmlns:a16="http://schemas.microsoft.com/office/drawing/2014/main" id="{01E3F516-50CF-AEF3-A2DF-6A2992FA76AE}"/>
                </a:ext>
              </a:extLst>
            </p:cNvPr>
            <p:cNvSpPr txBox="1">
              <a:spLocks noChangeArrowheads="1"/>
            </p:cNvSpPr>
            <p:nvPr/>
          </p:nvSpPr>
          <p:spPr bwMode="auto">
            <a:xfrm>
              <a:off x="4913" y="720"/>
              <a:ext cx="524"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8847" tIns="71626" rIns="108847" bIns="54423"/>
            <a:lstStyle>
              <a:lvl1pPr>
                <a:tabLst>
                  <a:tab pos="457200" algn="l"/>
                </a:tabLst>
                <a:defRPr>
                  <a:solidFill>
                    <a:srgbClr val="000000"/>
                  </a:solidFill>
                  <a:latin typeface="Arial" panose="020B0604020202020204" pitchFamily="34" charset="0"/>
                  <a:cs typeface="Noto Sans CJK SC" charset="0"/>
                </a:defRPr>
              </a:lvl1pPr>
              <a:lvl2pPr>
                <a:tabLst>
                  <a:tab pos="457200" algn="l"/>
                </a:tabLst>
                <a:defRPr>
                  <a:solidFill>
                    <a:srgbClr val="000000"/>
                  </a:solidFill>
                  <a:latin typeface="Arial" panose="020B0604020202020204" pitchFamily="34" charset="0"/>
                  <a:cs typeface="Noto Sans CJK SC" charset="0"/>
                </a:defRPr>
              </a:lvl2pPr>
              <a:lvl3pPr>
                <a:tabLst>
                  <a:tab pos="457200" algn="l"/>
                </a:tabLst>
                <a:defRPr>
                  <a:solidFill>
                    <a:srgbClr val="000000"/>
                  </a:solidFill>
                  <a:latin typeface="Arial" panose="020B0604020202020204" pitchFamily="34" charset="0"/>
                  <a:cs typeface="Noto Sans CJK SC" charset="0"/>
                </a:defRPr>
              </a:lvl3pPr>
              <a:lvl4pPr>
                <a:tabLst>
                  <a:tab pos="457200" algn="l"/>
                </a:tabLst>
                <a:defRPr>
                  <a:solidFill>
                    <a:srgbClr val="000000"/>
                  </a:solidFill>
                  <a:latin typeface="Arial" panose="020B0604020202020204" pitchFamily="34" charset="0"/>
                  <a:cs typeface="Noto Sans CJK SC" charset="0"/>
                </a:defRPr>
              </a:lvl4pPr>
              <a:lvl5pPr>
                <a:tabLst>
                  <a:tab pos="457200" algn="l"/>
                </a:tabLst>
                <a:defRPr>
                  <a:solidFill>
                    <a:srgbClr val="000000"/>
                  </a:solidFill>
                  <a:latin typeface="Arial" panose="020B0604020202020204" pitchFamily="34" charset="0"/>
                  <a:cs typeface="Noto Sans CJK SC" charset="0"/>
                </a:defRPr>
              </a:lvl5pPr>
              <a:lvl6pPr marL="25146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Noto Sans CJK SC" charset="0"/>
                </a:defRPr>
              </a:lvl6pPr>
              <a:lvl7pPr marL="29718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Noto Sans CJK SC" charset="0"/>
                </a:defRPr>
              </a:lvl7pPr>
              <a:lvl8pPr marL="34290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Noto Sans CJK SC" charset="0"/>
                </a:defRPr>
              </a:lvl8pPr>
              <a:lvl9pPr marL="38862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Noto Sans CJK SC" charset="0"/>
                </a:defRPr>
              </a:lvl9pPr>
            </a:lstStyle>
            <a:p>
              <a:r>
                <a:rPr lang="en-US" altLang="en-US" sz="1935" dirty="0"/>
                <a:t>2026</a:t>
              </a:r>
            </a:p>
          </p:txBody>
        </p:sp>
      </p:grpSp>
      <p:sp>
        <p:nvSpPr>
          <p:cNvPr id="5" name="Rectangle 5">
            <a:extLst>
              <a:ext uri="{FF2B5EF4-FFF2-40B4-BE49-F238E27FC236}">
                <a16:creationId xmlns:a16="http://schemas.microsoft.com/office/drawing/2014/main" id="{4BB63F20-8FE0-EDBE-0DDE-FEB141ED328A}"/>
              </a:ext>
            </a:extLst>
          </p:cNvPr>
          <p:cNvSpPr>
            <a:spLocks noChangeArrowheads="1"/>
          </p:cNvSpPr>
          <p:nvPr/>
        </p:nvSpPr>
        <p:spPr bwMode="auto">
          <a:xfrm>
            <a:off x="11579225" y="6396038"/>
            <a:ext cx="55562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ct val="100000"/>
              </a:lnSpc>
              <a:buClrTx/>
              <a:buFontTx/>
              <a:buNone/>
            </a:pPr>
            <a:fld id="{6F09E5C5-3838-48BA-BAEF-8BB0066118AD}" type="slidenum">
              <a:rPr lang="en-US" altLang="en-US" sz="1800" b="0" smtClean="0">
                <a:solidFill>
                  <a:srgbClr val="000000"/>
                </a:solidFill>
                <a:latin typeface="Tahoma" panose="020B0604030504040204" pitchFamily="34" charset="0"/>
              </a:rPr>
              <a:t>36</a:t>
            </a:fld>
            <a:endParaRPr lang="en-US" altLang="en-US" sz="1800" b="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497829096"/>
      </p:ext>
    </p:extLst>
  </p:cSld>
  <p:clrMapOvr>
    <a:masterClrMapping/>
  </p:clrMapOvr>
  <p:transition spd="slow"/>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AB0A4D45-FF22-A912-339C-488081FF4354}"/>
            </a:ext>
          </a:extLst>
        </p:cNvPr>
        <p:cNvGrpSpPr/>
        <p:nvPr/>
      </p:nvGrpSpPr>
      <p:grpSpPr>
        <a:xfrm>
          <a:off x="0" y="0"/>
          <a:ext cx="0" cy="0"/>
          <a:chOff x="0" y="0"/>
          <a:chExt cx="0" cy="0"/>
        </a:xfrm>
      </p:grpSpPr>
      <p:pic>
        <p:nvPicPr>
          <p:cNvPr id="11265" name="Picture 1">
            <a:extLst>
              <a:ext uri="{FF2B5EF4-FFF2-40B4-BE49-F238E27FC236}">
                <a16:creationId xmlns:a16="http://schemas.microsoft.com/office/drawing/2014/main" id="{D89EFC4F-36CD-547B-3198-52C2B92731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525"/>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266" name="Line 2">
            <a:extLst>
              <a:ext uri="{FF2B5EF4-FFF2-40B4-BE49-F238E27FC236}">
                <a16:creationId xmlns:a16="http://schemas.microsoft.com/office/drawing/2014/main" id="{02BD2223-DA1D-8FB6-9F03-1FC2392FB63F}"/>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267" name="Rectangle 3">
            <a:extLst>
              <a:ext uri="{FF2B5EF4-FFF2-40B4-BE49-F238E27FC236}">
                <a16:creationId xmlns:a16="http://schemas.microsoft.com/office/drawing/2014/main" id="{57553B65-FC0B-7069-2C36-C0C7A7AD3D61}"/>
              </a:ext>
            </a:extLst>
          </p:cNvPr>
          <p:cNvSpPr>
            <a:spLocks noChangeArrowheads="1"/>
          </p:cNvSpPr>
          <p:nvPr/>
        </p:nvSpPr>
        <p:spPr bwMode="auto">
          <a:xfrm>
            <a:off x="1600200" y="38258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ts val="3500"/>
              </a:lnSpc>
              <a:buClrTx/>
              <a:buFontTx/>
              <a:buNone/>
            </a:pPr>
            <a:r>
              <a:rPr lang="en-US" altLang="en-US" sz="4400" b="0" dirty="0">
                <a:solidFill>
                  <a:srgbClr val="002060"/>
                </a:solidFill>
                <a:latin typeface="Tahoma" panose="020B0604030504040204" pitchFamily="34" charset="0"/>
              </a:rPr>
              <a:t>FOX-Plus</a:t>
            </a:r>
            <a:br>
              <a:rPr lang="en-US" altLang="en-US" sz="4000" b="0" dirty="0">
                <a:solidFill>
                  <a:srgbClr val="002060"/>
                </a:solidFill>
                <a:latin typeface="Tahoma" panose="020B0604030504040204" pitchFamily="34" charset="0"/>
              </a:rPr>
            </a:br>
            <a:r>
              <a:rPr lang="en-US" altLang="en-US" sz="4000" b="0" dirty="0">
                <a:solidFill>
                  <a:srgbClr val="002060"/>
                </a:solidFill>
                <a:latin typeface="Tahoma" panose="020B0604030504040204" pitchFamily="34" charset="0"/>
              </a:rPr>
              <a:t> </a:t>
            </a:r>
            <a:r>
              <a:rPr lang="en-US" altLang="en-US" sz="3200" b="0" dirty="0">
                <a:solidFill>
                  <a:srgbClr val="002060"/>
                </a:solidFill>
                <a:latin typeface="Tahoma" panose="020B0604030504040204" pitchFamily="34" charset="0"/>
              </a:rPr>
              <a:t>Project Status Review</a:t>
            </a:r>
          </a:p>
        </p:txBody>
      </p:sp>
      <p:sp>
        <p:nvSpPr>
          <p:cNvPr id="11268" name="Rectangle 4">
            <a:extLst>
              <a:ext uri="{FF2B5EF4-FFF2-40B4-BE49-F238E27FC236}">
                <a16:creationId xmlns:a16="http://schemas.microsoft.com/office/drawing/2014/main" id="{D4DE7462-ABFA-59E9-990C-73ECA441C09F}"/>
              </a:ext>
            </a:extLst>
          </p:cNvPr>
          <p:cNvSpPr>
            <a:spLocks noChangeArrowheads="1"/>
          </p:cNvSpPr>
          <p:nvPr/>
        </p:nvSpPr>
        <p:spPr bwMode="auto">
          <a:xfrm>
            <a:off x="457200" y="1382713"/>
            <a:ext cx="10817225" cy="4887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9pPr>
          </a:lstStyle>
          <a:p>
            <a:pPr algn="l" hangingPunct="1">
              <a:lnSpc>
                <a:spcPts val="2500"/>
              </a:lnSpc>
              <a:buClrTx/>
              <a:buFontTx/>
              <a:buNone/>
            </a:pPr>
            <a:r>
              <a:rPr lang="en-US" altLang="en-US" sz="2400" b="0" dirty="0">
                <a:solidFill>
                  <a:schemeClr val="tx1"/>
                </a:solidFill>
                <a:latin typeface="Arial Black" panose="020B0A04020102020204" pitchFamily="34" charset="0"/>
              </a:rPr>
              <a:t>Overview: Fox-Plus Presentations</a:t>
            </a:r>
            <a:endParaRPr lang="en-US" altLang="en-US" b="0" dirty="0">
              <a:solidFill>
                <a:schemeClr val="tx1"/>
              </a:solidFill>
              <a:latin typeface="Arial Black" panose="020B0A04020102020204" pitchFamily="34" charset="0"/>
            </a:endParaRPr>
          </a:p>
          <a:p>
            <a:pPr algn="l" hangingPunct="1">
              <a:lnSpc>
                <a:spcPts val="2500"/>
              </a:lnSpc>
              <a:buClrTx/>
              <a:buFontTx/>
              <a:buNone/>
            </a:pPr>
            <a:endParaRPr lang="en-US" altLang="en-US" b="0" dirty="0">
              <a:latin typeface="Arial Black" panose="020B0A04020102020204" pitchFamily="34" charset="0"/>
            </a:endParaRPr>
          </a:p>
          <a:p>
            <a:pPr algn="l" hangingPunct="1">
              <a:lnSpc>
                <a:spcPts val="2500"/>
              </a:lnSpc>
              <a:buClrTx/>
              <a:buFontTx/>
              <a:buNone/>
            </a:pPr>
            <a:r>
              <a:rPr lang="en-US" altLang="en-US" sz="2000" b="0" dirty="0">
                <a:solidFill>
                  <a:schemeClr val="accent6">
                    <a:lumMod val="75000"/>
                  </a:schemeClr>
                </a:solidFill>
                <a:latin typeface="Arial Black" panose="020B0A04020102020204" pitchFamily="34" charset="0"/>
              </a:rPr>
              <a:t>Project Status Update  - October 25, 2024</a:t>
            </a:r>
          </a:p>
          <a:p>
            <a:pPr algn="l" hangingPunct="1">
              <a:lnSpc>
                <a:spcPts val="2500"/>
              </a:lnSpc>
              <a:buClrTx/>
              <a:buFontTx/>
              <a:buNone/>
            </a:pPr>
            <a:endParaRPr lang="en-US" altLang="en-US" sz="2000" b="0" dirty="0">
              <a:solidFill>
                <a:schemeClr val="accent6">
                  <a:lumMod val="75000"/>
                </a:schemeClr>
              </a:solidFill>
              <a:latin typeface="Arial Black" panose="020B0A04020102020204" pitchFamily="34" charset="0"/>
            </a:endParaRPr>
          </a:p>
          <a:p>
            <a:pPr algn="l" hangingPunct="1">
              <a:lnSpc>
                <a:spcPts val="2500"/>
              </a:lnSpc>
              <a:buClrTx/>
              <a:buFontTx/>
              <a:buNone/>
            </a:pPr>
            <a:r>
              <a:rPr lang="en-US" altLang="en-US" sz="2000" b="0" dirty="0">
                <a:solidFill>
                  <a:schemeClr val="accent6">
                    <a:lumMod val="75000"/>
                  </a:schemeClr>
                </a:solidFill>
                <a:latin typeface="Arial Black" panose="020B0A04020102020204" pitchFamily="34" charset="0"/>
              </a:rPr>
              <a:t>Project Status Review #1 – November 6, 2024</a:t>
            </a:r>
          </a:p>
          <a:p>
            <a:pPr algn="l" hangingPunct="1">
              <a:lnSpc>
                <a:spcPts val="2500"/>
              </a:lnSpc>
              <a:buClrTx/>
              <a:buFontTx/>
              <a:buNone/>
            </a:pPr>
            <a:endParaRPr lang="en-US" altLang="en-US" sz="2000" b="0" dirty="0">
              <a:solidFill>
                <a:schemeClr val="accent6">
                  <a:lumMod val="75000"/>
                </a:schemeClr>
              </a:solidFill>
              <a:latin typeface="Arial Black" panose="020B0A04020102020204" pitchFamily="34" charset="0"/>
            </a:endParaRPr>
          </a:p>
          <a:p>
            <a:pPr algn="l" hangingPunct="1">
              <a:lnSpc>
                <a:spcPts val="2500"/>
              </a:lnSpc>
              <a:buClrTx/>
              <a:buFontTx/>
              <a:buNone/>
            </a:pPr>
            <a:r>
              <a:rPr lang="en-US" altLang="en-US" sz="2000" b="0" dirty="0">
                <a:solidFill>
                  <a:schemeClr val="accent6">
                    <a:lumMod val="75000"/>
                  </a:schemeClr>
                </a:solidFill>
                <a:latin typeface="Arial Black" panose="020B0A04020102020204" pitchFamily="34" charset="0"/>
              </a:rPr>
              <a:t>Project Status Review #2 – March 5, 2025 will show the progress made since the last PSR and will concentrate on the system integration of the components</a:t>
            </a:r>
          </a:p>
          <a:p>
            <a:pPr algn="l" hangingPunct="1">
              <a:lnSpc>
                <a:spcPts val="2500"/>
              </a:lnSpc>
              <a:buClrTx/>
              <a:buFontTx/>
              <a:buNone/>
            </a:pPr>
            <a:endParaRPr lang="en-US" altLang="en-US" sz="2000" b="0" dirty="0">
              <a:solidFill>
                <a:schemeClr val="accent6">
                  <a:lumMod val="75000"/>
                </a:schemeClr>
              </a:solidFill>
              <a:latin typeface="Arial Black" panose="020B0A04020102020204" pitchFamily="34" charset="0"/>
            </a:endParaRPr>
          </a:p>
          <a:p>
            <a:pPr algn="l" hangingPunct="1">
              <a:lnSpc>
                <a:spcPts val="2500"/>
              </a:lnSpc>
              <a:buClrTx/>
              <a:buFontTx/>
              <a:buNone/>
            </a:pPr>
            <a:endParaRPr lang="en-US" altLang="en-US" sz="2000" b="0" dirty="0">
              <a:solidFill>
                <a:schemeClr val="accent6">
                  <a:lumMod val="75000"/>
                </a:schemeClr>
              </a:solidFill>
              <a:latin typeface="Arial Black" panose="020B0A04020102020204" pitchFamily="34" charset="0"/>
            </a:endParaRPr>
          </a:p>
          <a:p>
            <a:pPr algn="l" hangingPunct="1">
              <a:lnSpc>
                <a:spcPts val="2500"/>
              </a:lnSpc>
              <a:buClrTx/>
              <a:buFontTx/>
              <a:buNone/>
            </a:pPr>
            <a:endParaRPr lang="en-US" altLang="en-US" sz="1800" b="0" dirty="0">
              <a:solidFill>
                <a:schemeClr val="accent6"/>
              </a:solidFill>
              <a:latin typeface="Arial Black" panose="020B0A04020102020204" pitchFamily="34" charset="0"/>
            </a:endParaRPr>
          </a:p>
          <a:p>
            <a:pPr algn="l" hangingPunct="1">
              <a:lnSpc>
                <a:spcPts val="2500"/>
              </a:lnSpc>
              <a:buClrTx/>
              <a:buFontTx/>
              <a:buNone/>
            </a:pPr>
            <a:br>
              <a:rPr lang="en-US" altLang="en-US" sz="1800" b="0" dirty="0">
                <a:solidFill>
                  <a:schemeClr val="accent6"/>
                </a:solidFill>
                <a:latin typeface="Arial Black" panose="020B0A04020102020204" pitchFamily="34" charset="0"/>
              </a:rPr>
            </a:br>
            <a:endParaRPr lang="en-US" altLang="en-US" sz="2000" b="0" dirty="0">
              <a:solidFill>
                <a:schemeClr val="accent6"/>
              </a:solidFill>
              <a:latin typeface="Arial Black" panose="020B0A04020102020204" pitchFamily="34" charset="0"/>
            </a:endParaRPr>
          </a:p>
          <a:p>
            <a:pPr algn="l" hangingPunct="1">
              <a:lnSpc>
                <a:spcPts val="2500"/>
              </a:lnSpc>
              <a:buClrTx/>
              <a:buFontTx/>
              <a:buNone/>
            </a:pPr>
            <a:r>
              <a:rPr lang="en-US" altLang="en-US" sz="2000" b="0" dirty="0">
                <a:solidFill>
                  <a:srgbClr val="CC6600"/>
                </a:solidFill>
                <a:latin typeface="Arial Black" panose="020B0A04020102020204" pitchFamily="34" charset="0"/>
              </a:rPr>
              <a:t>     </a:t>
            </a:r>
          </a:p>
        </p:txBody>
      </p:sp>
      <p:sp>
        <p:nvSpPr>
          <p:cNvPr id="11269" name="Rectangle 5">
            <a:extLst>
              <a:ext uri="{FF2B5EF4-FFF2-40B4-BE49-F238E27FC236}">
                <a16:creationId xmlns:a16="http://schemas.microsoft.com/office/drawing/2014/main" id="{A75C88BF-F97F-8D41-C613-DD5B2A41916B}"/>
              </a:ext>
            </a:extLst>
          </p:cNvPr>
          <p:cNvSpPr>
            <a:spLocks noChangeArrowheads="1"/>
          </p:cNvSpPr>
          <p:nvPr/>
        </p:nvSpPr>
        <p:spPr bwMode="auto">
          <a:xfrm>
            <a:off x="11579225" y="6396038"/>
            <a:ext cx="55562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ct val="100000"/>
              </a:lnSpc>
              <a:buClrTx/>
              <a:buFontTx/>
              <a:buNone/>
            </a:pPr>
            <a:fld id="{DA3D637B-453F-49A7-8A41-71299BC265E5}" type="slidenum">
              <a:rPr lang="en-US" altLang="en-US" sz="1800" b="0">
                <a:solidFill>
                  <a:srgbClr val="000000"/>
                </a:solidFill>
                <a:latin typeface="Tahoma" panose="020B0604030504040204" pitchFamily="34" charset="0"/>
              </a:rPr>
              <a:t>4</a:t>
            </a:fld>
            <a:endParaRPr lang="en-US" altLang="en-US" sz="1800" b="0" dirty="0">
              <a:solidFill>
                <a:srgbClr val="000000"/>
              </a:solidFill>
              <a:latin typeface="Tahoma" panose="020B0604030504040204" pitchFamily="34" charset="0"/>
            </a:endParaRPr>
          </a:p>
        </p:txBody>
      </p:sp>
      <p:grpSp>
        <p:nvGrpSpPr>
          <p:cNvPr id="11270" name="Group 6">
            <a:extLst>
              <a:ext uri="{FF2B5EF4-FFF2-40B4-BE49-F238E27FC236}">
                <a16:creationId xmlns:a16="http://schemas.microsoft.com/office/drawing/2014/main" id="{7C41B242-31A1-E317-FC28-4DC5E3158E5E}"/>
              </a:ext>
            </a:extLst>
          </p:cNvPr>
          <p:cNvGrpSpPr>
            <a:grpSpLocks/>
          </p:cNvGrpSpPr>
          <p:nvPr/>
        </p:nvGrpSpPr>
        <p:grpSpPr bwMode="auto">
          <a:xfrm>
            <a:off x="10509250" y="93663"/>
            <a:ext cx="1719263" cy="1077913"/>
            <a:chOff x="6620" y="59"/>
            <a:chExt cx="1083" cy="679"/>
          </a:xfrm>
        </p:grpSpPr>
        <p:sp>
          <p:nvSpPr>
            <p:cNvPr id="11271" name="Line 7">
              <a:extLst>
                <a:ext uri="{FF2B5EF4-FFF2-40B4-BE49-F238E27FC236}">
                  <a16:creationId xmlns:a16="http://schemas.microsoft.com/office/drawing/2014/main" id="{271CB5EC-263D-CF44-4E1F-0B73A00136EA}"/>
                </a:ext>
              </a:extLst>
            </p:cNvPr>
            <p:cNvSpPr>
              <a:spLocks noChangeShapeType="1"/>
            </p:cNvSpPr>
            <p:nvPr/>
          </p:nvSpPr>
          <p:spPr bwMode="auto">
            <a:xfrm>
              <a:off x="6648" y="738"/>
              <a:ext cx="999"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1272" name="Picture 8">
              <a:extLst>
                <a:ext uri="{FF2B5EF4-FFF2-40B4-BE49-F238E27FC236}">
                  <a16:creationId xmlns:a16="http://schemas.microsoft.com/office/drawing/2014/main" id="{192B63A3-8D3A-DEC4-5BB1-67D7678BAC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39" cy="5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273" name="Rectangle 9">
              <a:extLst>
                <a:ext uri="{FF2B5EF4-FFF2-40B4-BE49-F238E27FC236}">
                  <a16:creationId xmlns:a16="http://schemas.microsoft.com/office/drawing/2014/main" id="{E140A635-A4B7-0A7F-0010-31B64B3D4F18}"/>
                </a:ext>
              </a:extLst>
            </p:cNvPr>
            <p:cNvSpPr>
              <a:spLocks noChangeArrowheads="1"/>
            </p:cNvSpPr>
            <p:nvPr/>
          </p:nvSpPr>
          <p:spPr bwMode="auto">
            <a:xfrm>
              <a:off x="7038" y="261"/>
              <a:ext cx="665"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ct val="100000"/>
                </a:lnSpc>
                <a:buClrTx/>
                <a:buFontTx/>
                <a:buNone/>
              </a:pPr>
              <a:r>
                <a:rPr lang="en-US" altLang="en-US" sz="1800" b="0" dirty="0">
                  <a:solidFill>
                    <a:srgbClr val="CC6600"/>
                  </a:solidFill>
                  <a:latin typeface="Arial Black" panose="020B0A04020102020204" pitchFamily="34" charset="0"/>
                  <a:cs typeface="DejaVu Sans" panose="020B0603030804020204" pitchFamily="34" charset="0"/>
                </a:rPr>
                <a:t>FOX-PLUS</a:t>
              </a:r>
            </a:p>
          </p:txBody>
        </p:sp>
      </p:grpSp>
    </p:spTree>
    <p:extLst>
      <p:ext uri="{BB962C8B-B14F-4D97-AF65-F5344CB8AC3E}">
        <p14:creationId xmlns:p14="http://schemas.microsoft.com/office/powerpoint/2010/main" val="3456921086"/>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additive="repl">
                                        <p:cTn id="6" dur="1" fill="hold">
                                          <p:stCondLst>
                                            <p:cond delay="0"/>
                                          </p:stCondLst>
                                        </p:cTn>
                                        <p:tgtEl>
                                          <p:spTgt spid="11268">
                                            <p:txEl>
                                              <p:pRg st="0" end="0"/>
                                            </p:txEl>
                                          </p:spTgt>
                                        </p:tgtEl>
                                        <p:attrNameLst>
                                          <p:attrName>style.visibility</p:attrName>
                                        </p:attrNameLst>
                                      </p:cBhvr>
                                      <p:to>
                                        <p:strVal val="visible"/>
                                      </p:to>
                                    </p:set>
                                    <p:anim calcmode="lin" valueType="num">
                                      <p:cBhvr additive="repl">
                                        <p:cTn id="7" dur="500" fill="hold"/>
                                        <p:tgtEl>
                                          <p:spTgt spid="11268">
                                            <p:txEl>
                                              <p:pRg st="0" end="0"/>
                                            </p:txEl>
                                          </p:spTgt>
                                        </p:tgtEl>
                                        <p:attrNameLst>
                                          <p:attrName>ppt_x</p:attrName>
                                        </p:attrNameLst>
                                      </p:cBhvr>
                                      <p:tavLst>
                                        <p:tav tm="100000">
                                          <p:val>
                                            <p:strVal val="#ppt_x"/>
                                          </p:val>
                                        </p:tav>
                                        <p:tav>
                                          <p:val>
                                            <p:strVal val="#ppt_x"/>
                                          </p:val>
                                        </p:tav>
                                      </p:tavLst>
                                    </p:anim>
                                    <p:anim calcmode="lin" valueType="num">
                                      <p:cBhvr additive="repl">
                                        <p:cTn id="8" dur="500" fill="hold"/>
                                        <p:tgtEl>
                                          <p:spTgt spid="11268">
                                            <p:txEl>
                                              <p:pRg st="0" end="0"/>
                                            </p:txEl>
                                          </p:spTgt>
                                        </p:tgtEl>
                                        <p:attrNameLst>
                                          <p:attrName>ppt_y</p:attrName>
                                        </p:attrNameLst>
                                      </p:cBhvr>
                                      <p:tavLst>
                                        <p:tav tm="100000">
                                          <p:val>
                                            <p:strVal val="1+#ppt_h/2"/>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86400251-BEA6-A2F8-A41A-38AD029CD335}"/>
            </a:ext>
          </a:extLst>
        </p:cNvPr>
        <p:cNvGrpSpPr/>
        <p:nvPr/>
      </p:nvGrpSpPr>
      <p:grpSpPr>
        <a:xfrm>
          <a:off x="0" y="0"/>
          <a:ext cx="0" cy="0"/>
          <a:chOff x="0" y="0"/>
          <a:chExt cx="0" cy="0"/>
        </a:xfrm>
      </p:grpSpPr>
      <p:pic>
        <p:nvPicPr>
          <p:cNvPr id="11265" name="Picture 1">
            <a:extLst>
              <a:ext uri="{FF2B5EF4-FFF2-40B4-BE49-F238E27FC236}">
                <a16:creationId xmlns:a16="http://schemas.microsoft.com/office/drawing/2014/main" id="{49D79372-48F2-0E45-1CCB-51AC394432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525"/>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266" name="Line 2">
            <a:extLst>
              <a:ext uri="{FF2B5EF4-FFF2-40B4-BE49-F238E27FC236}">
                <a16:creationId xmlns:a16="http://schemas.microsoft.com/office/drawing/2014/main" id="{2A29DACB-5715-4E6C-335A-6D0FE9F6C961}"/>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267" name="Rectangle 3">
            <a:extLst>
              <a:ext uri="{FF2B5EF4-FFF2-40B4-BE49-F238E27FC236}">
                <a16:creationId xmlns:a16="http://schemas.microsoft.com/office/drawing/2014/main" id="{65B80755-882C-75FA-5531-F938EC881864}"/>
              </a:ext>
            </a:extLst>
          </p:cNvPr>
          <p:cNvSpPr>
            <a:spLocks noChangeArrowheads="1"/>
          </p:cNvSpPr>
          <p:nvPr/>
        </p:nvSpPr>
        <p:spPr bwMode="auto">
          <a:xfrm>
            <a:off x="1600200" y="38258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ts val="3500"/>
              </a:lnSpc>
              <a:buClrTx/>
              <a:buFontTx/>
              <a:buNone/>
            </a:pPr>
            <a:r>
              <a:rPr lang="en-US" altLang="en-US" sz="4400" b="0" dirty="0">
                <a:solidFill>
                  <a:srgbClr val="002060"/>
                </a:solidFill>
                <a:latin typeface="Tahoma" panose="020B0604030504040204" pitchFamily="34" charset="0"/>
              </a:rPr>
              <a:t>FOX-Plus</a:t>
            </a:r>
            <a:br>
              <a:rPr lang="en-US" altLang="en-US" sz="4000" b="0" dirty="0">
                <a:solidFill>
                  <a:srgbClr val="002060"/>
                </a:solidFill>
                <a:latin typeface="Tahoma" panose="020B0604030504040204" pitchFamily="34" charset="0"/>
              </a:rPr>
            </a:br>
            <a:r>
              <a:rPr lang="en-US" altLang="en-US" sz="4000" b="0" dirty="0">
                <a:solidFill>
                  <a:srgbClr val="002060"/>
                </a:solidFill>
                <a:latin typeface="Tahoma" panose="020B0604030504040204" pitchFamily="34" charset="0"/>
              </a:rPr>
              <a:t> </a:t>
            </a:r>
            <a:r>
              <a:rPr lang="en-US" altLang="en-US" sz="3200" b="0" dirty="0">
                <a:solidFill>
                  <a:srgbClr val="002060"/>
                </a:solidFill>
                <a:latin typeface="Tahoma" panose="020B0604030504040204" pitchFamily="34" charset="0"/>
              </a:rPr>
              <a:t>Project Status Review</a:t>
            </a:r>
          </a:p>
        </p:txBody>
      </p:sp>
      <p:sp>
        <p:nvSpPr>
          <p:cNvPr id="11268" name="Rectangle 4">
            <a:extLst>
              <a:ext uri="{FF2B5EF4-FFF2-40B4-BE49-F238E27FC236}">
                <a16:creationId xmlns:a16="http://schemas.microsoft.com/office/drawing/2014/main" id="{BE62ACE1-3F86-AA03-0432-C3DF19792537}"/>
              </a:ext>
            </a:extLst>
          </p:cNvPr>
          <p:cNvSpPr>
            <a:spLocks noChangeArrowheads="1"/>
          </p:cNvSpPr>
          <p:nvPr/>
        </p:nvSpPr>
        <p:spPr bwMode="auto">
          <a:xfrm>
            <a:off x="457200" y="1382713"/>
            <a:ext cx="10817225" cy="42461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9pPr>
          </a:lstStyle>
          <a:p>
            <a:pPr algn="l" hangingPunct="1">
              <a:lnSpc>
                <a:spcPts val="2500"/>
              </a:lnSpc>
              <a:buClrTx/>
              <a:buFontTx/>
              <a:buNone/>
            </a:pPr>
            <a:r>
              <a:rPr lang="en-US" altLang="en-US" sz="2000" b="0" dirty="0">
                <a:solidFill>
                  <a:schemeClr val="tx1"/>
                </a:solidFill>
                <a:latin typeface="Arial Black" panose="020B0A04020102020204" pitchFamily="34" charset="0"/>
              </a:rPr>
              <a:t>Overview: Core Fox-Plus Engineering Team</a:t>
            </a:r>
            <a:endParaRPr lang="en-US" altLang="en-US" sz="2600" b="0" dirty="0">
              <a:solidFill>
                <a:schemeClr val="tx1"/>
              </a:solidFill>
              <a:latin typeface="Arial Black" panose="020B0A04020102020204" pitchFamily="34" charset="0"/>
            </a:endParaRPr>
          </a:p>
          <a:p>
            <a:pPr algn="l" hangingPunct="1">
              <a:lnSpc>
                <a:spcPts val="2500"/>
              </a:lnSpc>
              <a:buClrTx/>
              <a:buFontTx/>
              <a:buNone/>
            </a:pPr>
            <a:endParaRPr lang="en-US" altLang="en-US" sz="2600" b="0" dirty="0">
              <a:latin typeface="Arial Black" panose="020B0A04020102020204" pitchFamily="34" charset="0"/>
            </a:endParaRPr>
          </a:p>
          <a:p>
            <a:pPr algn="l" hangingPunct="1">
              <a:lnSpc>
                <a:spcPts val="2500"/>
              </a:lnSpc>
              <a:buClrTx/>
              <a:buFontTx/>
              <a:buNone/>
            </a:pPr>
            <a:r>
              <a:rPr lang="en-US" altLang="en-US" sz="2000" b="0" dirty="0">
                <a:solidFill>
                  <a:srgbClr val="002060"/>
                </a:solidFill>
                <a:latin typeface="Arial Black" panose="020B0A04020102020204" pitchFamily="34" charset="0"/>
              </a:rPr>
              <a:t>Andrew Robinson, KA3WDW – Mechanical Engineer </a:t>
            </a:r>
          </a:p>
          <a:p>
            <a:pPr algn="l" hangingPunct="1">
              <a:lnSpc>
                <a:spcPts val="2500"/>
              </a:lnSpc>
              <a:buClrTx/>
              <a:buFontTx/>
              <a:buNone/>
            </a:pPr>
            <a:r>
              <a:rPr lang="en-US" altLang="en-US" sz="2000" b="0" dirty="0">
                <a:solidFill>
                  <a:srgbClr val="002060"/>
                </a:solidFill>
                <a:latin typeface="Arial Black" panose="020B0A04020102020204" pitchFamily="34" charset="0"/>
              </a:rPr>
              <a:t>Burns Fisher, WB1FJ – Software Lead</a:t>
            </a:r>
          </a:p>
          <a:p>
            <a:pPr algn="l" hangingPunct="1">
              <a:lnSpc>
                <a:spcPts val="2500"/>
              </a:lnSpc>
              <a:buClrTx/>
              <a:buFontTx/>
              <a:buNone/>
            </a:pPr>
            <a:r>
              <a:rPr lang="en-US" altLang="en-US" sz="2000" b="0" dirty="0">
                <a:solidFill>
                  <a:srgbClr val="002060"/>
                </a:solidFill>
                <a:latin typeface="Arial Black" panose="020B0A04020102020204" pitchFamily="34" charset="0"/>
              </a:rPr>
              <a:t>Will Brozovic -  Software Engineer</a:t>
            </a:r>
          </a:p>
          <a:p>
            <a:pPr algn="l" hangingPunct="1">
              <a:lnSpc>
                <a:spcPts val="2500"/>
              </a:lnSpc>
              <a:buClrTx/>
              <a:buFontTx/>
              <a:buNone/>
            </a:pPr>
            <a:r>
              <a:rPr lang="en-US" altLang="en-US" sz="2000" b="0" dirty="0">
                <a:solidFill>
                  <a:srgbClr val="002060"/>
                </a:solidFill>
                <a:latin typeface="Arial Black" panose="020B0A04020102020204" pitchFamily="34" charset="0"/>
              </a:rPr>
              <a:t>Cliff Jenkins, KE8JAE – Software Engineer</a:t>
            </a:r>
          </a:p>
          <a:p>
            <a:pPr algn="l" hangingPunct="1">
              <a:lnSpc>
                <a:spcPts val="2500"/>
              </a:lnSpc>
              <a:buClrTx/>
              <a:buFontTx/>
              <a:buNone/>
            </a:pPr>
            <a:r>
              <a:rPr lang="en-US" altLang="en-US" sz="2000" b="0" dirty="0">
                <a:solidFill>
                  <a:srgbClr val="002060"/>
                </a:solidFill>
                <a:latin typeface="Arial Black" panose="020B0A04020102020204" pitchFamily="34" charset="0"/>
              </a:rPr>
              <a:t>Patrick Thomas, KB8DGD – Embedded Software, ICD</a:t>
            </a:r>
          </a:p>
          <a:p>
            <a:pPr algn="l" hangingPunct="1">
              <a:lnSpc>
                <a:spcPts val="2500"/>
              </a:lnSpc>
              <a:buClrTx/>
              <a:buFontTx/>
              <a:buNone/>
            </a:pPr>
            <a:r>
              <a:rPr lang="en-US" altLang="en-US" sz="2000" b="0" dirty="0">
                <a:solidFill>
                  <a:srgbClr val="002060"/>
                </a:solidFill>
                <a:latin typeface="Arial Black" panose="020B0A04020102020204" pitchFamily="34" charset="0"/>
              </a:rPr>
              <a:t>Mike Moore, K4MVM – System Engineer, Integration</a:t>
            </a:r>
          </a:p>
          <a:p>
            <a:pPr algn="l" hangingPunct="1">
              <a:lnSpc>
                <a:spcPts val="2500"/>
              </a:lnSpc>
              <a:buClrTx/>
              <a:buFontTx/>
              <a:buNone/>
            </a:pPr>
            <a:r>
              <a:rPr lang="en-US" altLang="en-US" sz="2000" b="0" dirty="0">
                <a:solidFill>
                  <a:srgbClr val="002060"/>
                </a:solidFill>
                <a:latin typeface="Arial Black" panose="020B0A04020102020204" pitchFamily="34" charset="0"/>
              </a:rPr>
              <a:t>Dave </a:t>
            </a:r>
            <a:r>
              <a:rPr lang="en-US" altLang="en-US" sz="2000" b="0" dirty="0" err="1">
                <a:solidFill>
                  <a:srgbClr val="002060"/>
                </a:solidFill>
                <a:latin typeface="Arial Black" panose="020B0A04020102020204" pitchFamily="34" charset="0"/>
              </a:rPr>
              <a:t>Hartrum</a:t>
            </a:r>
            <a:r>
              <a:rPr lang="en-US" altLang="en-US" sz="2000" b="0" dirty="0">
                <a:solidFill>
                  <a:srgbClr val="002060"/>
                </a:solidFill>
                <a:latin typeface="Arial Black" panose="020B0A04020102020204" pitchFamily="34" charset="0"/>
              </a:rPr>
              <a:t>, WA3YDZ – ICR v2.2</a:t>
            </a:r>
          </a:p>
          <a:p>
            <a:pPr algn="l" hangingPunct="1">
              <a:lnSpc>
                <a:spcPts val="2500"/>
              </a:lnSpc>
              <a:buClrTx/>
              <a:buFontTx/>
              <a:buNone/>
            </a:pPr>
            <a:r>
              <a:rPr lang="en-US" altLang="en-US" sz="2000" b="0" dirty="0">
                <a:solidFill>
                  <a:srgbClr val="002060"/>
                </a:solidFill>
                <a:latin typeface="Arial Black" panose="020B0A04020102020204" pitchFamily="34" charset="0"/>
              </a:rPr>
              <a:t>Leandra MacLennan, AF1R - Hardware Engineer, BOB</a:t>
            </a:r>
          </a:p>
          <a:p>
            <a:pPr algn="l" hangingPunct="1">
              <a:lnSpc>
                <a:spcPts val="2500"/>
              </a:lnSpc>
              <a:buClrTx/>
              <a:buFontTx/>
              <a:buNone/>
            </a:pPr>
            <a:br>
              <a:rPr lang="en-US" altLang="en-US" sz="1800" b="0" dirty="0">
                <a:latin typeface="Arial Black" panose="020B0A04020102020204" pitchFamily="34" charset="0"/>
              </a:rPr>
            </a:br>
            <a:endParaRPr lang="en-US" altLang="en-US" sz="2000" b="0" dirty="0">
              <a:latin typeface="Arial Black" panose="020B0A04020102020204" pitchFamily="34" charset="0"/>
            </a:endParaRPr>
          </a:p>
          <a:p>
            <a:pPr algn="l" hangingPunct="1">
              <a:lnSpc>
                <a:spcPts val="2500"/>
              </a:lnSpc>
              <a:buClrTx/>
              <a:buFontTx/>
              <a:buNone/>
            </a:pPr>
            <a:r>
              <a:rPr lang="en-US" altLang="en-US" sz="2000" b="0" dirty="0">
                <a:solidFill>
                  <a:srgbClr val="CC6600"/>
                </a:solidFill>
                <a:latin typeface="Arial Black" panose="020B0A04020102020204" pitchFamily="34" charset="0"/>
              </a:rPr>
              <a:t>     </a:t>
            </a:r>
          </a:p>
        </p:txBody>
      </p:sp>
      <p:sp>
        <p:nvSpPr>
          <p:cNvPr id="11269" name="Rectangle 5">
            <a:extLst>
              <a:ext uri="{FF2B5EF4-FFF2-40B4-BE49-F238E27FC236}">
                <a16:creationId xmlns:a16="http://schemas.microsoft.com/office/drawing/2014/main" id="{B682EAA9-2297-F647-1A83-8373A378264C}"/>
              </a:ext>
            </a:extLst>
          </p:cNvPr>
          <p:cNvSpPr>
            <a:spLocks noChangeArrowheads="1"/>
          </p:cNvSpPr>
          <p:nvPr/>
        </p:nvSpPr>
        <p:spPr bwMode="auto">
          <a:xfrm>
            <a:off x="11579225" y="6396038"/>
            <a:ext cx="55562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ct val="100000"/>
              </a:lnSpc>
              <a:buClrTx/>
              <a:buFontTx/>
              <a:buNone/>
            </a:pPr>
            <a:fld id="{DFA527D8-2A39-48DF-BCF0-699AC79D1E76}" type="slidenum">
              <a:rPr lang="en-US" altLang="en-US" sz="1800" b="0">
                <a:solidFill>
                  <a:srgbClr val="000000"/>
                </a:solidFill>
                <a:latin typeface="Tahoma" panose="020B0604030504040204" pitchFamily="34" charset="0"/>
              </a:rPr>
              <a:t>5</a:t>
            </a:fld>
            <a:endParaRPr lang="en-US" altLang="en-US" sz="1800" b="0" dirty="0">
              <a:solidFill>
                <a:srgbClr val="000000"/>
              </a:solidFill>
              <a:latin typeface="Tahoma" panose="020B0604030504040204" pitchFamily="34" charset="0"/>
            </a:endParaRPr>
          </a:p>
        </p:txBody>
      </p:sp>
      <p:grpSp>
        <p:nvGrpSpPr>
          <p:cNvPr id="11270" name="Group 6">
            <a:extLst>
              <a:ext uri="{FF2B5EF4-FFF2-40B4-BE49-F238E27FC236}">
                <a16:creationId xmlns:a16="http://schemas.microsoft.com/office/drawing/2014/main" id="{042EFE4F-B950-E821-3AE4-17301232632A}"/>
              </a:ext>
            </a:extLst>
          </p:cNvPr>
          <p:cNvGrpSpPr>
            <a:grpSpLocks/>
          </p:cNvGrpSpPr>
          <p:nvPr/>
        </p:nvGrpSpPr>
        <p:grpSpPr bwMode="auto">
          <a:xfrm>
            <a:off x="10509250" y="93663"/>
            <a:ext cx="1719263" cy="1077913"/>
            <a:chOff x="6620" y="59"/>
            <a:chExt cx="1083" cy="679"/>
          </a:xfrm>
        </p:grpSpPr>
        <p:sp>
          <p:nvSpPr>
            <p:cNvPr id="11271" name="Line 7">
              <a:extLst>
                <a:ext uri="{FF2B5EF4-FFF2-40B4-BE49-F238E27FC236}">
                  <a16:creationId xmlns:a16="http://schemas.microsoft.com/office/drawing/2014/main" id="{BD604B3C-6FD7-CF0B-D16C-76A58A3944DB}"/>
                </a:ext>
              </a:extLst>
            </p:cNvPr>
            <p:cNvSpPr>
              <a:spLocks noChangeShapeType="1"/>
            </p:cNvSpPr>
            <p:nvPr/>
          </p:nvSpPr>
          <p:spPr bwMode="auto">
            <a:xfrm>
              <a:off x="6648" y="738"/>
              <a:ext cx="999"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1272" name="Picture 8">
              <a:extLst>
                <a:ext uri="{FF2B5EF4-FFF2-40B4-BE49-F238E27FC236}">
                  <a16:creationId xmlns:a16="http://schemas.microsoft.com/office/drawing/2014/main" id="{80806141-0658-D8BE-0905-83593E7EAD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39" cy="5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273" name="Rectangle 9">
              <a:extLst>
                <a:ext uri="{FF2B5EF4-FFF2-40B4-BE49-F238E27FC236}">
                  <a16:creationId xmlns:a16="http://schemas.microsoft.com/office/drawing/2014/main" id="{09B04B10-15E5-8BDB-6F08-219BB87C3292}"/>
                </a:ext>
              </a:extLst>
            </p:cNvPr>
            <p:cNvSpPr>
              <a:spLocks noChangeArrowheads="1"/>
            </p:cNvSpPr>
            <p:nvPr/>
          </p:nvSpPr>
          <p:spPr bwMode="auto">
            <a:xfrm>
              <a:off x="7038" y="261"/>
              <a:ext cx="665"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ct val="100000"/>
                </a:lnSpc>
                <a:buClrTx/>
                <a:buFontTx/>
                <a:buNone/>
              </a:pPr>
              <a:r>
                <a:rPr lang="en-US" altLang="en-US" sz="1800" b="0" dirty="0">
                  <a:solidFill>
                    <a:srgbClr val="CC6600"/>
                  </a:solidFill>
                  <a:latin typeface="Arial Black" panose="020B0A04020102020204" pitchFamily="34" charset="0"/>
                  <a:cs typeface="DejaVu Sans" panose="020B0603030804020204" pitchFamily="34" charset="0"/>
                </a:rPr>
                <a:t>FOX-PLUS</a:t>
              </a:r>
            </a:p>
          </p:txBody>
        </p:sp>
      </p:grpSp>
    </p:spTree>
    <p:extLst>
      <p:ext uri="{BB962C8B-B14F-4D97-AF65-F5344CB8AC3E}">
        <p14:creationId xmlns:p14="http://schemas.microsoft.com/office/powerpoint/2010/main" val="3583510846"/>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additive="repl">
                                        <p:cTn id="6" dur="1" fill="hold">
                                          <p:stCondLst>
                                            <p:cond delay="0"/>
                                          </p:stCondLst>
                                        </p:cTn>
                                        <p:tgtEl>
                                          <p:spTgt spid="11268">
                                            <p:txEl>
                                              <p:pRg st="0" end="0"/>
                                            </p:txEl>
                                          </p:spTgt>
                                        </p:tgtEl>
                                        <p:attrNameLst>
                                          <p:attrName>style.visibility</p:attrName>
                                        </p:attrNameLst>
                                      </p:cBhvr>
                                      <p:to>
                                        <p:strVal val="visible"/>
                                      </p:to>
                                    </p:set>
                                    <p:anim calcmode="lin" valueType="num">
                                      <p:cBhvr additive="repl">
                                        <p:cTn id="7" dur="500" fill="hold"/>
                                        <p:tgtEl>
                                          <p:spTgt spid="11268">
                                            <p:txEl>
                                              <p:pRg st="0" end="0"/>
                                            </p:txEl>
                                          </p:spTgt>
                                        </p:tgtEl>
                                        <p:attrNameLst>
                                          <p:attrName>ppt_x</p:attrName>
                                        </p:attrNameLst>
                                      </p:cBhvr>
                                      <p:tavLst>
                                        <p:tav tm="100000">
                                          <p:val>
                                            <p:strVal val="#ppt_x"/>
                                          </p:val>
                                        </p:tav>
                                        <p:tav>
                                          <p:val>
                                            <p:strVal val="#ppt_x"/>
                                          </p:val>
                                        </p:tav>
                                      </p:tavLst>
                                    </p:anim>
                                    <p:anim calcmode="lin" valueType="num">
                                      <p:cBhvr additive="repl">
                                        <p:cTn id="8" dur="500" fill="hold"/>
                                        <p:tgtEl>
                                          <p:spTgt spid="11268">
                                            <p:txEl>
                                              <p:pRg st="0" end="0"/>
                                            </p:txEl>
                                          </p:spTgt>
                                        </p:tgtEl>
                                        <p:attrNameLst>
                                          <p:attrName>ppt_y</p:attrName>
                                        </p:attrNameLst>
                                      </p:cBhvr>
                                      <p:tavLst>
                                        <p:tav tm="100000">
                                          <p:val>
                                            <p:strVal val="1+#ppt_h/2"/>
                                          </p:val>
                                        </p:tav>
                                        <p:tav>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additive="repl">
                                        <p:cTn id="12" dur="1" fill="hold">
                                          <p:stCondLst>
                                            <p:cond delay="0"/>
                                          </p:stCondLst>
                                        </p:cTn>
                                        <p:tgtEl>
                                          <p:spTgt spid="11268">
                                            <p:txEl>
                                              <p:pRg st="2" end="2"/>
                                            </p:txEl>
                                          </p:spTgt>
                                        </p:tgtEl>
                                        <p:attrNameLst>
                                          <p:attrName>style.visibility</p:attrName>
                                        </p:attrNameLst>
                                      </p:cBhvr>
                                      <p:to>
                                        <p:strVal val="visible"/>
                                      </p:to>
                                    </p:set>
                                    <p:anim calcmode="lin" valueType="num">
                                      <p:cBhvr additive="repl">
                                        <p:cTn id="13" dur="500" fill="hold"/>
                                        <p:tgtEl>
                                          <p:spTgt spid="11268">
                                            <p:txEl>
                                              <p:pRg st="2" end="2"/>
                                            </p:txEl>
                                          </p:spTgt>
                                        </p:tgtEl>
                                        <p:attrNameLst>
                                          <p:attrName>ppt_x</p:attrName>
                                        </p:attrNameLst>
                                      </p:cBhvr>
                                      <p:tavLst>
                                        <p:tav tm="100000">
                                          <p:val>
                                            <p:strVal val="#ppt_x"/>
                                          </p:val>
                                        </p:tav>
                                        <p:tav>
                                          <p:val>
                                            <p:strVal val="#ppt_x"/>
                                          </p:val>
                                        </p:tav>
                                      </p:tavLst>
                                    </p:anim>
                                    <p:anim calcmode="lin" valueType="num">
                                      <p:cBhvr additive="repl">
                                        <p:cTn id="14" dur="500" fill="hold"/>
                                        <p:tgtEl>
                                          <p:spTgt spid="11268">
                                            <p:txEl>
                                              <p:pRg st="2" end="2"/>
                                            </p:txEl>
                                          </p:spTgt>
                                        </p:tgtEl>
                                        <p:attrNameLst>
                                          <p:attrName>ppt_y</p:attrName>
                                        </p:attrNameLst>
                                      </p:cBhvr>
                                      <p:tavLst>
                                        <p:tav tm="100000">
                                          <p:val>
                                            <p:strVal val="1+#ppt_h/2"/>
                                          </p:val>
                                        </p:tav>
                                        <p:tav>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additive="repl">
                                        <p:cTn id="18" dur="1" fill="hold">
                                          <p:stCondLst>
                                            <p:cond delay="0"/>
                                          </p:stCondLst>
                                        </p:cTn>
                                        <p:tgtEl>
                                          <p:spTgt spid="11268">
                                            <p:txEl>
                                              <p:pRg st="3" end="3"/>
                                            </p:txEl>
                                          </p:spTgt>
                                        </p:tgtEl>
                                        <p:attrNameLst>
                                          <p:attrName>style.visibility</p:attrName>
                                        </p:attrNameLst>
                                      </p:cBhvr>
                                      <p:to>
                                        <p:strVal val="visible"/>
                                      </p:to>
                                    </p:set>
                                    <p:anim calcmode="lin" valueType="num">
                                      <p:cBhvr additive="repl">
                                        <p:cTn id="19" dur="500" fill="hold"/>
                                        <p:tgtEl>
                                          <p:spTgt spid="11268">
                                            <p:txEl>
                                              <p:pRg st="3" end="3"/>
                                            </p:txEl>
                                          </p:spTgt>
                                        </p:tgtEl>
                                        <p:attrNameLst>
                                          <p:attrName>ppt_x</p:attrName>
                                        </p:attrNameLst>
                                      </p:cBhvr>
                                      <p:tavLst>
                                        <p:tav tm="100000">
                                          <p:val>
                                            <p:strVal val="#ppt_x"/>
                                          </p:val>
                                        </p:tav>
                                        <p:tav>
                                          <p:val>
                                            <p:strVal val="#ppt_x"/>
                                          </p:val>
                                        </p:tav>
                                      </p:tavLst>
                                    </p:anim>
                                    <p:anim calcmode="lin" valueType="num">
                                      <p:cBhvr additive="repl">
                                        <p:cTn id="20" dur="500" fill="hold"/>
                                        <p:tgtEl>
                                          <p:spTgt spid="11268">
                                            <p:txEl>
                                              <p:pRg st="3" end="3"/>
                                            </p:txEl>
                                          </p:spTgt>
                                        </p:tgtEl>
                                        <p:attrNameLst>
                                          <p:attrName>ppt_y</p:attrName>
                                        </p:attrNameLst>
                                      </p:cBhvr>
                                      <p:tavLst>
                                        <p:tav tm="100000">
                                          <p:val>
                                            <p:strVal val="1+#ppt_h/2"/>
                                          </p:val>
                                        </p:tav>
                                        <p:tav>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additive="repl">
                                        <p:cTn id="24" dur="1" fill="hold">
                                          <p:stCondLst>
                                            <p:cond delay="0"/>
                                          </p:stCondLst>
                                        </p:cTn>
                                        <p:tgtEl>
                                          <p:spTgt spid="11268">
                                            <p:txEl>
                                              <p:pRg st="4" end="4"/>
                                            </p:txEl>
                                          </p:spTgt>
                                        </p:tgtEl>
                                        <p:attrNameLst>
                                          <p:attrName>style.visibility</p:attrName>
                                        </p:attrNameLst>
                                      </p:cBhvr>
                                      <p:to>
                                        <p:strVal val="visible"/>
                                      </p:to>
                                    </p:set>
                                    <p:anim calcmode="lin" valueType="num">
                                      <p:cBhvr additive="repl">
                                        <p:cTn id="25" dur="500" fill="hold"/>
                                        <p:tgtEl>
                                          <p:spTgt spid="11268">
                                            <p:txEl>
                                              <p:pRg st="4" end="4"/>
                                            </p:txEl>
                                          </p:spTgt>
                                        </p:tgtEl>
                                        <p:attrNameLst>
                                          <p:attrName>ppt_x</p:attrName>
                                        </p:attrNameLst>
                                      </p:cBhvr>
                                      <p:tavLst>
                                        <p:tav tm="100000">
                                          <p:val>
                                            <p:strVal val="#ppt_x"/>
                                          </p:val>
                                        </p:tav>
                                        <p:tav>
                                          <p:val>
                                            <p:strVal val="#ppt_x"/>
                                          </p:val>
                                        </p:tav>
                                      </p:tavLst>
                                    </p:anim>
                                    <p:anim calcmode="lin" valueType="num">
                                      <p:cBhvr additive="repl">
                                        <p:cTn id="26" dur="500" fill="hold"/>
                                        <p:tgtEl>
                                          <p:spTgt spid="11268">
                                            <p:txEl>
                                              <p:pRg st="4" end="4"/>
                                            </p:txEl>
                                          </p:spTgt>
                                        </p:tgtEl>
                                        <p:attrNameLst>
                                          <p:attrName>ppt_y</p:attrName>
                                        </p:attrNameLst>
                                      </p:cBhvr>
                                      <p:tavLst>
                                        <p:tav tm="100000">
                                          <p:val>
                                            <p:strVal val="1+#ppt_h/2"/>
                                          </p:val>
                                        </p:tav>
                                        <p:tav>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additive="repl">
                                        <p:cTn id="30" dur="1" fill="hold">
                                          <p:stCondLst>
                                            <p:cond delay="0"/>
                                          </p:stCondLst>
                                        </p:cTn>
                                        <p:tgtEl>
                                          <p:spTgt spid="11268">
                                            <p:txEl>
                                              <p:pRg st="5" end="5"/>
                                            </p:txEl>
                                          </p:spTgt>
                                        </p:tgtEl>
                                        <p:attrNameLst>
                                          <p:attrName>style.visibility</p:attrName>
                                        </p:attrNameLst>
                                      </p:cBhvr>
                                      <p:to>
                                        <p:strVal val="visible"/>
                                      </p:to>
                                    </p:set>
                                    <p:anim calcmode="lin" valueType="num">
                                      <p:cBhvr additive="repl">
                                        <p:cTn id="31" dur="500" fill="hold"/>
                                        <p:tgtEl>
                                          <p:spTgt spid="11268">
                                            <p:txEl>
                                              <p:pRg st="5" end="5"/>
                                            </p:txEl>
                                          </p:spTgt>
                                        </p:tgtEl>
                                        <p:attrNameLst>
                                          <p:attrName>ppt_x</p:attrName>
                                        </p:attrNameLst>
                                      </p:cBhvr>
                                      <p:tavLst>
                                        <p:tav tm="100000">
                                          <p:val>
                                            <p:strVal val="#ppt_x"/>
                                          </p:val>
                                        </p:tav>
                                        <p:tav>
                                          <p:val>
                                            <p:strVal val="#ppt_x"/>
                                          </p:val>
                                        </p:tav>
                                      </p:tavLst>
                                    </p:anim>
                                    <p:anim calcmode="lin" valueType="num">
                                      <p:cBhvr additive="repl">
                                        <p:cTn id="32" dur="500" fill="hold"/>
                                        <p:tgtEl>
                                          <p:spTgt spid="11268">
                                            <p:txEl>
                                              <p:pRg st="5" end="5"/>
                                            </p:txEl>
                                          </p:spTgt>
                                        </p:tgtEl>
                                        <p:attrNameLst>
                                          <p:attrName>ppt_y</p:attrName>
                                        </p:attrNameLst>
                                      </p:cBhvr>
                                      <p:tavLst>
                                        <p:tav tm="100000">
                                          <p:val>
                                            <p:strVal val="1+#ppt_h/2"/>
                                          </p:val>
                                        </p:tav>
                                        <p:tav>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additive="repl">
                                        <p:cTn id="36" dur="1" fill="hold">
                                          <p:stCondLst>
                                            <p:cond delay="0"/>
                                          </p:stCondLst>
                                        </p:cTn>
                                        <p:tgtEl>
                                          <p:spTgt spid="11268">
                                            <p:txEl>
                                              <p:pRg st="6" end="6"/>
                                            </p:txEl>
                                          </p:spTgt>
                                        </p:tgtEl>
                                        <p:attrNameLst>
                                          <p:attrName>style.visibility</p:attrName>
                                        </p:attrNameLst>
                                      </p:cBhvr>
                                      <p:to>
                                        <p:strVal val="visible"/>
                                      </p:to>
                                    </p:set>
                                    <p:anim calcmode="lin" valueType="num">
                                      <p:cBhvr additive="repl">
                                        <p:cTn id="37" dur="500" fill="hold"/>
                                        <p:tgtEl>
                                          <p:spTgt spid="11268">
                                            <p:txEl>
                                              <p:pRg st="6" end="6"/>
                                            </p:txEl>
                                          </p:spTgt>
                                        </p:tgtEl>
                                        <p:attrNameLst>
                                          <p:attrName>ppt_x</p:attrName>
                                        </p:attrNameLst>
                                      </p:cBhvr>
                                      <p:tavLst>
                                        <p:tav tm="100000">
                                          <p:val>
                                            <p:strVal val="#ppt_x"/>
                                          </p:val>
                                        </p:tav>
                                        <p:tav>
                                          <p:val>
                                            <p:strVal val="#ppt_x"/>
                                          </p:val>
                                        </p:tav>
                                      </p:tavLst>
                                    </p:anim>
                                    <p:anim calcmode="lin" valueType="num">
                                      <p:cBhvr additive="repl">
                                        <p:cTn id="38" dur="500" fill="hold"/>
                                        <p:tgtEl>
                                          <p:spTgt spid="11268">
                                            <p:txEl>
                                              <p:pRg st="6" end="6"/>
                                            </p:txEl>
                                          </p:spTgt>
                                        </p:tgtEl>
                                        <p:attrNameLst>
                                          <p:attrName>ppt_y</p:attrName>
                                        </p:attrNameLst>
                                      </p:cBhvr>
                                      <p:tavLst>
                                        <p:tav tm="100000">
                                          <p:val>
                                            <p:strVal val="1+#ppt_h/2"/>
                                          </p:val>
                                        </p:tav>
                                        <p:tav>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additive="repl">
                                        <p:cTn id="42" dur="1" fill="hold">
                                          <p:stCondLst>
                                            <p:cond delay="0"/>
                                          </p:stCondLst>
                                        </p:cTn>
                                        <p:tgtEl>
                                          <p:spTgt spid="11268">
                                            <p:txEl>
                                              <p:pRg st="7" end="7"/>
                                            </p:txEl>
                                          </p:spTgt>
                                        </p:tgtEl>
                                        <p:attrNameLst>
                                          <p:attrName>style.visibility</p:attrName>
                                        </p:attrNameLst>
                                      </p:cBhvr>
                                      <p:to>
                                        <p:strVal val="visible"/>
                                      </p:to>
                                    </p:set>
                                    <p:anim calcmode="lin" valueType="num">
                                      <p:cBhvr additive="repl">
                                        <p:cTn id="43" dur="500" fill="hold"/>
                                        <p:tgtEl>
                                          <p:spTgt spid="11268">
                                            <p:txEl>
                                              <p:pRg st="7" end="7"/>
                                            </p:txEl>
                                          </p:spTgt>
                                        </p:tgtEl>
                                        <p:attrNameLst>
                                          <p:attrName>ppt_x</p:attrName>
                                        </p:attrNameLst>
                                      </p:cBhvr>
                                      <p:tavLst>
                                        <p:tav tm="100000">
                                          <p:val>
                                            <p:strVal val="#ppt_x"/>
                                          </p:val>
                                        </p:tav>
                                        <p:tav>
                                          <p:val>
                                            <p:strVal val="#ppt_x"/>
                                          </p:val>
                                        </p:tav>
                                      </p:tavLst>
                                    </p:anim>
                                    <p:anim calcmode="lin" valueType="num">
                                      <p:cBhvr additive="repl">
                                        <p:cTn id="44" dur="500" fill="hold"/>
                                        <p:tgtEl>
                                          <p:spTgt spid="11268">
                                            <p:txEl>
                                              <p:pRg st="7" end="7"/>
                                            </p:txEl>
                                          </p:spTgt>
                                        </p:tgtEl>
                                        <p:attrNameLst>
                                          <p:attrName>ppt_y</p:attrName>
                                        </p:attrNameLst>
                                      </p:cBhvr>
                                      <p:tavLst>
                                        <p:tav tm="100000">
                                          <p:val>
                                            <p:strVal val="1+#ppt_h/2"/>
                                          </p:val>
                                        </p:tav>
                                        <p:tav>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additive="repl">
                                        <p:cTn id="48" dur="1" fill="hold">
                                          <p:stCondLst>
                                            <p:cond delay="0"/>
                                          </p:stCondLst>
                                        </p:cTn>
                                        <p:tgtEl>
                                          <p:spTgt spid="11268">
                                            <p:txEl>
                                              <p:pRg st="8" end="8"/>
                                            </p:txEl>
                                          </p:spTgt>
                                        </p:tgtEl>
                                        <p:attrNameLst>
                                          <p:attrName>style.visibility</p:attrName>
                                        </p:attrNameLst>
                                      </p:cBhvr>
                                      <p:to>
                                        <p:strVal val="visible"/>
                                      </p:to>
                                    </p:set>
                                    <p:anim calcmode="lin" valueType="num">
                                      <p:cBhvr additive="repl">
                                        <p:cTn id="49" dur="500" fill="hold"/>
                                        <p:tgtEl>
                                          <p:spTgt spid="11268">
                                            <p:txEl>
                                              <p:pRg st="8" end="8"/>
                                            </p:txEl>
                                          </p:spTgt>
                                        </p:tgtEl>
                                        <p:attrNameLst>
                                          <p:attrName>ppt_x</p:attrName>
                                        </p:attrNameLst>
                                      </p:cBhvr>
                                      <p:tavLst>
                                        <p:tav tm="100000">
                                          <p:val>
                                            <p:strVal val="#ppt_x"/>
                                          </p:val>
                                        </p:tav>
                                        <p:tav>
                                          <p:val>
                                            <p:strVal val="#ppt_x"/>
                                          </p:val>
                                        </p:tav>
                                      </p:tavLst>
                                    </p:anim>
                                    <p:anim calcmode="lin" valueType="num">
                                      <p:cBhvr additive="repl">
                                        <p:cTn id="50" dur="500" fill="hold"/>
                                        <p:tgtEl>
                                          <p:spTgt spid="11268">
                                            <p:txEl>
                                              <p:pRg st="8" end="8"/>
                                            </p:txEl>
                                          </p:spTgt>
                                        </p:tgtEl>
                                        <p:attrNameLst>
                                          <p:attrName>ppt_y</p:attrName>
                                        </p:attrNameLst>
                                      </p:cBhvr>
                                      <p:tavLst>
                                        <p:tav tm="100000">
                                          <p:val>
                                            <p:strVal val="1+#ppt_h/2"/>
                                          </p:val>
                                        </p:tav>
                                        <p:tav>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additive="repl">
                                        <p:cTn id="54" dur="1" fill="hold">
                                          <p:stCondLst>
                                            <p:cond delay="0"/>
                                          </p:stCondLst>
                                        </p:cTn>
                                        <p:tgtEl>
                                          <p:spTgt spid="11268">
                                            <p:txEl>
                                              <p:pRg st="9" end="9"/>
                                            </p:txEl>
                                          </p:spTgt>
                                        </p:tgtEl>
                                        <p:attrNameLst>
                                          <p:attrName>style.visibility</p:attrName>
                                        </p:attrNameLst>
                                      </p:cBhvr>
                                      <p:to>
                                        <p:strVal val="visible"/>
                                      </p:to>
                                    </p:set>
                                    <p:anim calcmode="lin" valueType="num">
                                      <p:cBhvr additive="repl">
                                        <p:cTn id="55" dur="500" fill="hold"/>
                                        <p:tgtEl>
                                          <p:spTgt spid="11268">
                                            <p:txEl>
                                              <p:pRg st="9" end="9"/>
                                            </p:txEl>
                                          </p:spTgt>
                                        </p:tgtEl>
                                        <p:attrNameLst>
                                          <p:attrName>ppt_x</p:attrName>
                                        </p:attrNameLst>
                                      </p:cBhvr>
                                      <p:tavLst>
                                        <p:tav tm="100000">
                                          <p:val>
                                            <p:strVal val="#ppt_x"/>
                                          </p:val>
                                        </p:tav>
                                        <p:tav>
                                          <p:val>
                                            <p:strVal val="#ppt_x"/>
                                          </p:val>
                                        </p:tav>
                                      </p:tavLst>
                                    </p:anim>
                                    <p:anim calcmode="lin" valueType="num">
                                      <p:cBhvr additive="repl">
                                        <p:cTn id="56" dur="500" fill="hold"/>
                                        <p:tgtEl>
                                          <p:spTgt spid="11268">
                                            <p:txEl>
                                              <p:pRg st="9" end="9"/>
                                            </p:txEl>
                                          </p:spTgt>
                                        </p:tgtEl>
                                        <p:attrNameLst>
                                          <p:attrName>ppt_y</p:attrName>
                                        </p:attrNameLst>
                                      </p:cBhvr>
                                      <p:tavLst>
                                        <p:tav tm="100000">
                                          <p:val>
                                            <p:strVal val="1+#ppt_h/2"/>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C4430713-CE02-E79A-CCD8-E09CE770A2C7}"/>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5A8D9E7F-40FF-AD2D-F1AB-B322895873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525"/>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475095BA-0D71-490E-C9B8-08247AC6EB3D}"/>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E096D9AE-9D16-C01C-9237-0664828C541E}"/>
              </a:ext>
            </a:extLst>
          </p:cNvPr>
          <p:cNvSpPr>
            <a:spLocks noChangeArrowheads="1"/>
          </p:cNvSpPr>
          <p:nvPr/>
        </p:nvSpPr>
        <p:spPr bwMode="auto">
          <a:xfrm>
            <a:off x="1600200" y="38258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ts val="3500"/>
              </a:lnSpc>
              <a:buClrTx/>
              <a:buFontTx/>
              <a:buNone/>
            </a:pPr>
            <a:r>
              <a:rPr lang="en-US" altLang="en-US" sz="4400" b="0" dirty="0">
                <a:solidFill>
                  <a:srgbClr val="002060"/>
                </a:solidFill>
                <a:latin typeface="Tahoma" panose="020B0604030504040204" pitchFamily="34" charset="0"/>
              </a:rPr>
              <a:t>FOX-Plus</a:t>
            </a:r>
            <a:br>
              <a:rPr lang="en-US" altLang="en-US" sz="4000" b="0" dirty="0">
                <a:solidFill>
                  <a:srgbClr val="002060"/>
                </a:solidFill>
                <a:latin typeface="Tahoma" panose="020B0604030504040204" pitchFamily="34" charset="0"/>
              </a:rPr>
            </a:br>
            <a:r>
              <a:rPr lang="en-US" altLang="en-US" sz="4000" b="0" dirty="0">
                <a:solidFill>
                  <a:srgbClr val="002060"/>
                </a:solidFill>
                <a:latin typeface="Tahoma" panose="020B0604030504040204" pitchFamily="34" charset="0"/>
              </a:rPr>
              <a:t> </a:t>
            </a:r>
            <a:r>
              <a:rPr lang="en-US" altLang="en-US" sz="3200" b="0" dirty="0">
                <a:solidFill>
                  <a:srgbClr val="002060"/>
                </a:solidFill>
                <a:latin typeface="Tahoma" panose="020B0604030504040204" pitchFamily="34" charset="0"/>
              </a:rPr>
              <a:t>Project Status Review</a:t>
            </a:r>
          </a:p>
        </p:txBody>
      </p:sp>
      <p:sp>
        <p:nvSpPr>
          <p:cNvPr id="13316" name="Rectangle 4">
            <a:extLst>
              <a:ext uri="{FF2B5EF4-FFF2-40B4-BE49-F238E27FC236}">
                <a16:creationId xmlns:a16="http://schemas.microsoft.com/office/drawing/2014/main" id="{3B1CD6DE-1FF0-7859-5E1F-B4DA07B3BB20}"/>
              </a:ext>
            </a:extLst>
          </p:cNvPr>
          <p:cNvSpPr>
            <a:spLocks noChangeArrowheads="1"/>
          </p:cNvSpPr>
          <p:nvPr/>
        </p:nvSpPr>
        <p:spPr bwMode="auto">
          <a:xfrm>
            <a:off x="457200" y="1382713"/>
            <a:ext cx="10817225" cy="36049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9pPr>
          </a:lstStyle>
          <a:p>
            <a:pPr algn="l" hangingPunct="1">
              <a:lnSpc>
                <a:spcPts val="2500"/>
              </a:lnSpc>
              <a:buClrTx/>
              <a:buFontTx/>
              <a:buNone/>
            </a:pPr>
            <a:r>
              <a:rPr lang="en-US" altLang="en-US" sz="2400" b="0" dirty="0">
                <a:solidFill>
                  <a:schemeClr val="tx1"/>
                </a:solidFill>
                <a:latin typeface="Arial Black" panose="020B0A04020102020204" pitchFamily="34" charset="0"/>
              </a:rPr>
              <a:t>Overview: Changes &amp; Updates Since PSR #1</a:t>
            </a:r>
          </a:p>
          <a:p>
            <a:pPr algn="l" hangingPunct="1">
              <a:lnSpc>
                <a:spcPts val="2500"/>
              </a:lnSpc>
              <a:buClrTx/>
              <a:buFontTx/>
              <a:buNone/>
            </a:pPr>
            <a:endParaRPr lang="en-US" altLang="en-US" sz="2600" b="0" dirty="0">
              <a:latin typeface="Arial Black" panose="020B0A04020102020204" pitchFamily="34" charset="0"/>
            </a:endParaRPr>
          </a:p>
          <a:p>
            <a:pPr algn="l" hangingPunct="1">
              <a:lnSpc>
                <a:spcPts val="2500"/>
              </a:lnSpc>
              <a:buClrTx/>
              <a:buFontTx/>
              <a:buNone/>
            </a:pPr>
            <a:r>
              <a:rPr lang="en-US" altLang="en-US" sz="2000" b="0" dirty="0">
                <a:latin typeface="Arial Black" panose="020B0A04020102020204" pitchFamily="34" charset="0"/>
              </a:rPr>
              <a:t> </a:t>
            </a:r>
            <a:endParaRPr lang="en-US" altLang="en-US" sz="2000" b="0" dirty="0">
              <a:solidFill>
                <a:schemeClr val="accent6">
                  <a:lumMod val="75000"/>
                </a:schemeClr>
              </a:solidFill>
              <a:latin typeface="Arial Black" panose="020B0A04020102020204" pitchFamily="34" charset="0"/>
            </a:endParaRPr>
          </a:p>
          <a:p>
            <a:pPr marL="457200" indent="-457200" algn="l" hangingPunct="1">
              <a:lnSpc>
                <a:spcPts val="2500"/>
              </a:lnSpc>
              <a:buClrTx/>
              <a:buFontTx/>
              <a:buAutoNum type="arabicPeriod"/>
            </a:pPr>
            <a:r>
              <a:rPr lang="en-US" altLang="en-US" sz="2000" b="0" dirty="0">
                <a:solidFill>
                  <a:schemeClr val="accent6">
                    <a:lumMod val="75000"/>
                  </a:schemeClr>
                </a:solidFill>
                <a:latin typeface="Arial Black" panose="020B0A04020102020204" pitchFamily="34" charset="0"/>
              </a:rPr>
              <a:t>Decision to use adapter card for ISIS to AMSAT board integration vice “one size fits all” LIHU – revert to LIHU v6</a:t>
            </a:r>
          </a:p>
          <a:p>
            <a:pPr marL="457200" indent="-457200" algn="l" hangingPunct="1">
              <a:lnSpc>
                <a:spcPts val="2500"/>
              </a:lnSpc>
              <a:buClrTx/>
              <a:buFontTx/>
              <a:buAutoNum type="arabicPeriod"/>
            </a:pPr>
            <a:r>
              <a:rPr lang="en-US" altLang="en-US" sz="2000" b="0" dirty="0">
                <a:solidFill>
                  <a:schemeClr val="accent6">
                    <a:lumMod val="75000"/>
                  </a:schemeClr>
                </a:solidFill>
                <a:latin typeface="Arial Black" panose="020B0A04020102020204" pitchFamily="34" charset="0"/>
              </a:rPr>
              <a:t>Progress in software and integration efforts to be presented here</a:t>
            </a:r>
          </a:p>
          <a:p>
            <a:pPr marL="457200" indent="-457200" algn="l" hangingPunct="1">
              <a:lnSpc>
                <a:spcPts val="2500"/>
              </a:lnSpc>
              <a:buClrTx/>
              <a:buFontTx/>
              <a:buAutoNum type="arabicPeriod"/>
            </a:pPr>
            <a:r>
              <a:rPr lang="en-US" altLang="en-US" sz="2000" b="0" dirty="0">
                <a:solidFill>
                  <a:schemeClr val="accent6">
                    <a:lumMod val="75000"/>
                  </a:schemeClr>
                </a:solidFill>
                <a:latin typeface="Arial Black" panose="020B0A04020102020204" pitchFamily="34" charset="0"/>
              </a:rPr>
              <a:t>Antenna deployment (ISIS Antenna System integration) successfully tested</a:t>
            </a:r>
          </a:p>
          <a:p>
            <a:pPr marL="457200" indent="-457200" algn="l" hangingPunct="1">
              <a:lnSpc>
                <a:spcPts val="2500"/>
              </a:lnSpc>
              <a:buClrTx/>
              <a:buFontTx/>
              <a:buAutoNum type="arabicPeriod"/>
            </a:pPr>
            <a:r>
              <a:rPr lang="en-US" altLang="en-US" sz="2000" b="0" dirty="0">
                <a:solidFill>
                  <a:schemeClr val="accent6">
                    <a:lumMod val="75000"/>
                  </a:schemeClr>
                </a:solidFill>
                <a:latin typeface="Arial Black" panose="020B0A04020102020204" pitchFamily="34" charset="0"/>
              </a:rPr>
              <a:t>ISIS to AMSAT interface signals and connectors identified</a:t>
            </a:r>
          </a:p>
          <a:p>
            <a:pPr marL="457200" indent="-457200" algn="l" hangingPunct="1">
              <a:lnSpc>
                <a:spcPts val="2500"/>
              </a:lnSpc>
              <a:buClrTx/>
              <a:buFontTx/>
              <a:buAutoNum type="arabicPeriod"/>
            </a:pPr>
            <a:endParaRPr lang="en-US" altLang="en-US" sz="2000" b="0" dirty="0">
              <a:latin typeface="Arial Black" panose="020B0A04020102020204" pitchFamily="34" charset="0"/>
            </a:endParaRPr>
          </a:p>
          <a:p>
            <a:pPr algn="l" hangingPunct="1">
              <a:lnSpc>
                <a:spcPts val="2500"/>
              </a:lnSpc>
              <a:buClrTx/>
              <a:buFontTx/>
              <a:buNone/>
            </a:pPr>
            <a:r>
              <a:rPr lang="en-US" altLang="en-US" sz="2000" b="0" dirty="0">
                <a:solidFill>
                  <a:srgbClr val="CC6600"/>
                </a:solidFill>
                <a:latin typeface="Arial Black" panose="020B0A04020102020204" pitchFamily="34" charset="0"/>
              </a:rPr>
              <a:t>     </a:t>
            </a:r>
          </a:p>
        </p:txBody>
      </p:sp>
      <p:sp>
        <p:nvSpPr>
          <p:cNvPr id="13317" name="Rectangle 5">
            <a:extLst>
              <a:ext uri="{FF2B5EF4-FFF2-40B4-BE49-F238E27FC236}">
                <a16:creationId xmlns:a16="http://schemas.microsoft.com/office/drawing/2014/main" id="{B1DA016D-C078-C67F-5907-6D16710A3BB0}"/>
              </a:ext>
            </a:extLst>
          </p:cNvPr>
          <p:cNvSpPr>
            <a:spLocks noChangeArrowheads="1"/>
          </p:cNvSpPr>
          <p:nvPr/>
        </p:nvSpPr>
        <p:spPr bwMode="auto">
          <a:xfrm>
            <a:off x="11579225" y="6396038"/>
            <a:ext cx="55562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ct val="100000"/>
              </a:lnSpc>
              <a:buClrTx/>
              <a:buFontTx/>
              <a:buNone/>
            </a:pPr>
            <a:fld id="{AFB2528B-2014-4C58-B6F2-683A47A6E4F4}" type="slidenum">
              <a:rPr lang="en-US" altLang="en-US" sz="1800" b="0">
                <a:solidFill>
                  <a:srgbClr val="000000"/>
                </a:solidFill>
                <a:latin typeface="Tahoma" panose="020B0604030504040204" pitchFamily="34" charset="0"/>
              </a:rPr>
              <a:t>6</a:t>
            </a:fld>
            <a:endParaRPr lang="en-US" altLang="en-US" sz="1800" b="0" dirty="0">
              <a:solidFill>
                <a:srgbClr val="000000"/>
              </a:solidFill>
              <a:latin typeface="Tahoma" panose="020B0604030504040204" pitchFamily="34" charset="0"/>
            </a:endParaRPr>
          </a:p>
        </p:txBody>
      </p:sp>
      <p:grpSp>
        <p:nvGrpSpPr>
          <p:cNvPr id="13318" name="Group 6">
            <a:extLst>
              <a:ext uri="{FF2B5EF4-FFF2-40B4-BE49-F238E27FC236}">
                <a16:creationId xmlns:a16="http://schemas.microsoft.com/office/drawing/2014/main" id="{48F97101-120C-C787-864A-F744D4C69D07}"/>
              </a:ext>
            </a:extLst>
          </p:cNvPr>
          <p:cNvGrpSpPr>
            <a:grpSpLocks/>
          </p:cNvGrpSpPr>
          <p:nvPr/>
        </p:nvGrpSpPr>
        <p:grpSpPr bwMode="auto">
          <a:xfrm>
            <a:off x="10509250" y="93663"/>
            <a:ext cx="1719263" cy="1077913"/>
            <a:chOff x="6620" y="59"/>
            <a:chExt cx="1083" cy="679"/>
          </a:xfrm>
        </p:grpSpPr>
        <p:sp>
          <p:nvSpPr>
            <p:cNvPr id="13319" name="Line 7">
              <a:extLst>
                <a:ext uri="{FF2B5EF4-FFF2-40B4-BE49-F238E27FC236}">
                  <a16:creationId xmlns:a16="http://schemas.microsoft.com/office/drawing/2014/main" id="{B7E30CE0-6BA2-5F67-541A-0888A95EBA8C}"/>
                </a:ext>
              </a:extLst>
            </p:cNvPr>
            <p:cNvSpPr>
              <a:spLocks noChangeShapeType="1"/>
            </p:cNvSpPr>
            <p:nvPr/>
          </p:nvSpPr>
          <p:spPr bwMode="auto">
            <a:xfrm>
              <a:off x="6648" y="738"/>
              <a:ext cx="999"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FF7A0FD3-D833-8335-0006-F6CCED8C9A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39" cy="5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B7A83572-7E76-4EB2-4A27-407421823C2A}"/>
                </a:ext>
              </a:extLst>
            </p:cNvPr>
            <p:cNvSpPr>
              <a:spLocks noChangeArrowheads="1"/>
            </p:cNvSpPr>
            <p:nvPr/>
          </p:nvSpPr>
          <p:spPr bwMode="auto">
            <a:xfrm>
              <a:off x="7038" y="261"/>
              <a:ext cx="665"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ct val="100000"/>
                </a:lnSpc>
                <a:buClrTx/>
                <a:buFontTx/>
                <a:buNone/>
              </a:pPr>
              <a:r>
                <a:rPr lang="en-US" altLang="en-US" sz="1800" b="0" dirty="0">
                  <a:solidFill>
                    <a:srgbClr val="CC6600"/>
                  </a:solidFill>
                  <a:latin typeface="Arial Black" panose="020B0A04020102020204" pitchFamily="34" charset="0"/>
                  <a:cs typeface="DejaVu Sans" panose="020B0603030804020204" pitchFamily="34" charset="0"/>
                </a:rPr>
                <a:t>FOX-PLUS</a:t>
              </a:r>
            </a:p>
          </p:txBody>
        </p:sp>
      </p:grpSp>
    </p:spTree>
    <p:extLst>
      <p:ext uri="{BB962C8B-B14F-4D97-AF65-F5344CB8AC3E}">
        <p14:creationId xmlns:p14="http://schemas.microsoft.com/office/powerpoint/2010/main" val="1228131710"/>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additive="repl">
                                        <p:cTn id="6" dur="1" fill="hold">
                                          <p:stCondLst>
                                            <p:cond delay="0"/>
                                          </p:stCondLst>
                                        </p:cTn>
                                        <p:tgtEl>
                                          <p:spTgt spid="13316">
                                            <p:txEl>
                                              <p:pRg st="0" end="0"/>
                                            </p:txEl>
                                          </p:spTgt>
                                        </p:tgtEl>
                                        <p:attrNameLst>
                                          <p:attrName>style.visibility</p:attrName>
                                        </p:attrNameLst>
                                      </p:cBhvr>
                                      <p:to>
                                        <p:strVal val="visible"/>
                                      </p:to>
                                    </p:set>
                                    <p:anim calcmode="lin" valueType="num">
                                      <p:cBhvr additive="repl">
                                        <p:cTn id="7" dur="500" fill="hold"/>
                                        <p:tgtEl>
                                          <p:spTgt spid="13316">
                                            <p:txEl>
                                              <p:pRg st="0" end="0"/>
                                            </p:txEl>
                                          </p:spTgt>
                                        </p:tgtEl>
                                        <p:attrNameLst>
                                          <p:attrName>ppt_x</p:attrName>
                                        </p:attrNameLst>
                                      </p:cBhvr>
                                      <p:tavLst>
                                        <p:tav tm="100000">
                                          <p:val>
                                            <p:strVal val="#ppt_x"/>
                                          </p:val>
                                        </p:tav>
                                        <p:tav>
                                          <p:val>
                                            <p:strVal val="#ppt_x"/>
                                          </p:val>
                                        </p:tav>
                                      </p:tavLst>
                                    </p:anim>
                                    <p:anim calcmode="lin" valueType="num">
                                      <p:cBhvr additive="repl">
                                        <p:cTn id="8" dur="500" fill="hold"/>
                                        <p:tgtEl>
                                          <p:spTgt spid="13316">
                                            <p:txEl>
                                              <p:pRg st="0" end="0"/>
                                            </p:txEl>
                                          </p:spTgt>
                                        </p:tgtEl>
                                        <p:attrNameLst>
                                          <p:attrName>ppt_y</p:attrName>
                                        </p:attrNameLst>
                                      </p:cBhvr>
                                      <p:tavLst>
                                        <p:tav tm="100000">
                                          <p:val>
                                            <p:strVal val="1+#ppt_h/2"/>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84750BFB-7E2F-B985-253E-C80BB4D7ABB3}"/>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7E2C79EA-1B8D-1767-7750-F990574A7F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525"/>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ACA7862A-441F-808A-468F-983FEFCB383D}"/>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5E62BB8A-99F8-1CAE-722E-A00BDA2CBFB1}"/>
              </a:ext>
            </a:extLst>
          </p:cNvPr>
          <p:cNvSpPr>
            <a:spLocks noChangeArrowheads="1"/>
          </p:cNvSpPr>
          <p:nvPr/>
        </p:nvSpPr>
        <p:spPr bwMode="auto">
          <a:xfrm>
            <a:off x="1600200" y="38258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ts val="3500"/>
              </a:lnSpc>
              <a:buClrTx/>
              <a:buFontTx/>
              <a:buNone/>
            </a:pPr>
            <a:r>
              <a:rPr lang="en-US" altLang="en-US" sz="4400" b="0" dirty="0">
                <a:solidFill>
                  <a:srgbClr val="002060"/>
                </a:solidFill>
                <a:latin typeface="Tahoma" panose="020B0604030504040204" pitchFamily="34" charset="0"/>
              </a:rPr>
              <a:t>FOX-Plus</a:t>
            </a:r>
            <a:br>
              <a:rPr lang="en-US" altLang="en-US" sz="4000" b="0" dirty="0">
                <a:solidFill>
                  <a:srgbClr val="002060"/>
                </a:solidFill>
                <a:latin typeface="Tahoma" panose="020B0604030504040204" pitchFamily="34" charset="0"/>
              </a:rPr>
            </a:br>
            <a:r>
              <a:rPr lang="en-US" altLang="en-US" sz="4000" b="0" dirty="0">
                <a:solidFill>
                  <a:srgbClr val="002060"/>
                </a:solidFill>
                <a:latin typeface="Tahoma" panose="020B0604030504040204" pitchFamily="34" charset="0"/>
              </a:rPr>
              <a:t> </a:t>
            </a:r>
            <a:r>
              <a:rPr lang="en-US" altLang="en-US" sz="3200" b="0" dirty="0">
                <a:solidFill>
                  <a:srgbClr val="002060"/>
                </a:solidFill>
                <a:latin typeface="Tahoma" panose="020B0604030504040204" pitchFamily="34" charset="0"/>
              </a:rPr>
              <a:t>Project Status Review</a:t>
            </a:r>
          </a:p>
        </p:txBody>
      </p:sp>
      <p:sp>
        <p:nvSpPr>
          <p:cNvPr id="13316" name="Rectangle 4">
            <a:extLst>
              <a:ext uri="{FF2B5EF4-FFF2-40B4-BE49-F238E27FC236}">
                <a16:creationId xmlns:a16="http://schemas.microsoft.com/office/drawing/2014/main" id="{84DFF983-28FF-C968-14C5-A84C01C752D5}"/>
              </a:ext>
            </a:extLst>
          </p:cNvPr>
          <p:cNvSpPr>
            <a:spLocks noChangeArrowheads="1"/>
          </p:cNvSpPr>
          <p:nvPr/>
        </p:nvSpPr>
        <p:spPr bwMode="auto">
          <a:xfrm>
            <a:off x="457200" y="1382713"/>
            <a:ext cx="10817225" cy="4887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9pPr>
          </a:lstStyle>
          <a:p>
            <a:pPr algn="l" hangingPunct="1">
              <a:lnSpc>
                <a:spcPts val="2500"/>
              </a:lnSpc>
              <a:buClrTx/>
              <a:buFontTx/>
              <a:buNone/>
            </a:pPr>
            <a:r>
              <a:rPr lang="en-US" altLang="en-US" sz="2400" b="0" dirty="0">
                <a:solidFill>
                  <a:schemeClr val="tx1"/>
                </a:solidFill>
                <a:latin typeface="Arial Black" panose="020B0A04020102020204" pitchFamily="34" charset="0"/>
              </a:rPr>
              <a:t>Overview: Documentation</a:t>
            </a:r>
            <a:endParaRPr lang="en-US" altLang="en-US" sz="2600" b="0" dirty="0">
              <a:latin typeface="Arial Black" panose="020B0A04020102020204" pitchFamily="34" charset="0"/>
            </a:endParaRPr>
          </a:p>
          <a:p>
            <a:pPr algn="l" hangingPunct="1">
              <a:lnSpc>
                <a:spcPts val="2500"/>
              </a:lnSpc>
              <a:buClrTx/>
              <a:buFontTx/>
              <a:buNone/>
            </a:pPr>
            <a:r>
              <a:rPr lang="en-US" altLang="en-US" sz="2000" b="0" dirty="0">
                <a:latin typeface="Arial Black" panose="020B0A04020102020204" pitchFamily="34" charset="0"/>
              </a:rPr>
              <a:t> </a:t>
            </a:r>
            <a:endParaRPr lang="en-US" altLang="en-US" sz="2000" b="0" dirty="0">
              <a:solidFill>
                <a:schemeClr val="accent6">
                  <a:lumMod val="75000"/>
                </a:schemeClr>
              </a:solidFill>
              <a:latin typeface="Arial Black" panose="020B0A04020102020204" pitchFamily="34" charset="0"/>
            </a:endParaRPr>
          </a:p>
          <a:p>
            <a:pPr algn="l" hangingPunct="1">
              <a:lnSpc>
                <a:spcPts val="2500"/>
              </a:lnSpc>
              <a:buClrTx/>
              <a:buFontTx/>
              <a:buNone/>
            </a:pPr>
            <a:r>
              <a:rPr lang="en-US" altLang="en-US" sz="2400" dirty="0">
                <a:solidFill>
                  <a:schemeClr val="accent6">
                    <a:lumMod val="75000"/>
                  </a:schemeClr>
                </a:solidFill>
                <a:latin typeface="Arial Black" panose="020B0A04020102020204" pitchFamily="34" charset="0"/>
              </a:rPr>
              <a:t>LTM Interface Control Document (ICD):</a:t>
            </a:r>
          </a:p>
          <a:p>
            <a:pPr algn="l" hangingPunct="1">
              <a:lnSpc>
                <a:spcPts val="2500"/>
              </a:lnSpc>
              <a:buClrTx/>
              <a:buFontTx/>
              <a:buNone/>
            </a:pPr>
            <a:endParaRPr lang="en-US" altLang="en-US" sz="2400" dirty="0">
              <a:solidFill>
                <a:schemeClr val="accent6">
                  <a:lumMod val="75000"/>
                </a:schemeClr>
              </a:solidFill>
              <a:latin typeface="Arial Black" panose="020B0A04020102020204" pitchFamily="34" charset="0"/>
            </a:endParaRPr>
          </a:p>
          <a:p>
            <a:pPr lvl="1" algn="l" hangingPunct="1">
              <a:lnSpc>
                <a:spcPts val="2500"/>
              </a:lnSpc>
              <a:buSzPct val="45000"/>
              <a:buFont typeface="Wingdings" panose="05000000000000000000" pitchFamily="2" charset="2"/>
              <a:buChar char=""/>
            </a:pPr>
            <a:r>
              <a:rPr lang="en-US" altLang="en-US" sz="2000" dirty="0">
                <a:solidFill>
                  <a:schemeClr val="accent6">
                    <a:lumMod val="75000"/>
                  </a:schemeClr>
                </a:solidFill>
              </a:rPr>
              <a:t>Version 2.0 draft started in late Q3 2024 to improve:</a:t>
            </a:r>
          </a:p>
          <a:p>
            <a:pPr lvl="2" algn="l" hangingPunct="1">
              <a:lnSpc>
                <a:spcPts val="2500"/>
              </a:lnSpc>
              <a:buSzPct val="45000"/>
              <a:buFont typeface="Wingdings" panose="05000000000000000000" pitchFamily="2" charset="2"/>
              <a:buChar char=""/>
            </a:pPr>
            <a:r>
              <a:rPr lang="en-US" altLang="en-US" sz="2000" dirty="0">
                <a:solidFill>
                  <a:schemeClr val="accent6">
                    <a:lumMod val="75000"/>
                  </a:schemeClr>
                </a:solidFill>
              </a:rPr>
              <a:t>Editorial Changes</a:t>
            </a:r>
          </a:p>
          <a:p>
            <a:pPr lvl="3" algn="l" hangingPunct="1">
              <a:lnSpc>
                <a:spcPts val="2500"/>
              </a:lnSpc>
              <a:buSzPct val="45000"/>
              <a:buFont typeface="Wingdings" panose="05000000000000000000" pitchFamily="2" charset="2"/>
              <a:buChar char=""/>
            </a:pPr>
            <a:r>
              <a:rPr lang="en-US" altLang="en-US" sz="2000" dirty="0">
                <a:solidFill>
                  <a:schemeClr val="accent6">
                    <a:lumMod val="75000"/>
                  </a:schemeClr>
                </a:solidFill>
              </a:rPr>
              <a:t>Typos, references to “university partner” etc.</a:t>
            </a:r>
          </a:p>
          <a:p>
            <a:pPr lvl="2" algn="l" hangingPunct="1">
              <a:lnSpc>
                <a:spcPts val="2500"/>
              </a:lnSpc>
              <a:buSzPct val="45000"/>
              <a:buFont typeface="Wingdings" panose="05000000000000000000" pitchFamily="2" charset="2"/>
              <a:buChar char=""/>
            </a:pPr>
            <a:r>
              <a:rPr lang="en-US" altLang="en-US" sz="2000" dirty="0">
                <a:solidFill>
                  <a:schemeClr val="accent6">
                    <a:lumMod val="75000"/>
                  </a:schemeClr>
                </a:solidFill>
              </a:rPr>
              <a:t>Appendix to separate “LTM” and Fox+ integration topics</a:t>
            </a:r>
          </a:p>
          <a:p>
            <a:pPr lvl="2" algn="l" hangingPunct="1">
              <a:lnSpc>
                <a:spcPts val="2500"/>
              </a:lnSpc>
              <a:buSzPct val="45000"/>
              <a:buFont typeface="Wingdings" panose="05000000000000000000" pitchFamily="2" charset="2"/>
              <a:buChar char=""/>
            </a:pPr>
            <a:r>
              <a:rPr lang="en-US" altLang="en-US" sz="2000" dirty="0">
                <a:solidFill>
                  <a:schemeClr val="accent6">
                    <a:lumMod val="75000"/>
                  </a:schemeClr>
                </a:solidFill>
              </a:rPr>
              <a:t>Updates to I2C, CAN, UART messages/support</a:t>
            </a:r>
          </a:p>
          <a:p>
            <a:pPr lvl="2" algn="l" hangingPunct="1">
              <a:lnSpc>
                <a:spcPts val="2500"/>
              </a:lnSpc>
              <a:buSzPct val="45000"/>
              <a:buFont typeface="Wingdings" panose="05000000000000000000" pitchFamily="2" charset="2"/>
              <a:buChar char=""/>
            </a:pPr>
            <a:r>
              <a:rPr lang="en-US" altLang="en-US" sz="2000" dirty="0">
                <a:solidFill>
                  <a:schemeClr val="accent6">
                    <a:lumMod val="75000"/>
                  </a:schemeClr>
                </a:solidFill>
              </a:rPr>
              <a:t>Add updated pinout and mechanical specifications</a:t>
            </a:r>
          </a:p>
          <a:p>
            <a:pPr lvl="1" algn="l" hangingPunct="1">
              <a:lnSpc>
                <a:spcPts val="2500"/>
              </a:lnSpc>
              <a:buSzPct val="45000"/>
              <a:buFont typeface="Wingdings" panose="05000000000000000000" pitchFamily="2" charset="2"/>
              <a:buChar char=""/>
            </a:pPr>
            <a:r>
              <a:rPr lang="en-US" altLang="en-US" sz="2000" dirty="0">
                <a:solidFill>
                  <a:schemeClr val="accent6">
                    <a:lumMod val="75000"/>
                  </a:schemeClr>
                </a:solidFill>
              </a:rPr>
              <a:t>Placed on hold in Nov 2024 due to adapter board decision which impacted board dimensions and changed signals from PC-104 connector to </a:t>
            </a:r>
            <a:r>
              <a:rPr lang="en-US" altLang="en-US" sz="2000" dirty="0" err="1">
                <a:solidFill>
                  <a:schemeClr val="accent6">
                    <a:lumMod val="75000"/>
                  </a:schemeClr>
                </a:solidFill>
              </a:rPr>
              <a:t>QxH</a:t>
            </a:r>
            <a:endParaRPr lang="en-US" altLang="en-US" sz="2000" dirty="0">
              <a:solidFill>
                <a:schemeClr val="accent6">
                  <a:lumMod val="75000"/>
                </a:schemeClr>
              </a:solidFill>
            </a:endParaRPr>
          </a:p>
          <a:p>
            <a:pPr lvl="1" algn="l" hangingPunct="1">
              <a:lnSpc>
                <a:spcPts val="2500"/>
              </a:lnSpc>
              <a:buSzPct val="45000"/>
              <a:buFont typeface="Wingdings" panose="05000000000000000000" pitchFamily="2" charset="2"/>
              <a:buNone/>
            </a:pPr>
            <a:endParaRPr lang="en-US" altLang="en-US" sz="2000" dirty="0">
              <a:solidFill>
                <a:schemeClr val="accent6">
                  <a:lumMod val="75000"/>
                </a:schemeClr>
              </a:solidFill>
            </a:endParaRPr>
          </a:p>
          <a:p>
            <a:pPr lvl="1" algn="l" hangingPunct="1">
              <a:lnSpc>
                <a:spcPts val="2500"/>
              </a:lnSpc>
              <a:buSzPct val="45000"/>
              <a:buFont typeface="Wingdings" panose="05000000000000000000" pitchFamily="2" charset="2"/>
              <a:buChar char=""/>
            </a:pPr>
            <a:r>
              <a:rPr lang="en-US" altLang="en-US" sz="2000" dirty="0">
                <a:solidFill>
                  <a:schemeClr val="accent6">
                    <a:lumMod val="75000"/>
                  </a:schemeClr>
                </a:solidFill>
              </a:rPr>
              <a:t>Status: Awaiting further information regarding the updated design.</a:t>
            </a:r>
          </a:p>
          <a:p>
            <a:pPr algn="l" hangingPunct="1">
              <a:lnSpc>
                <a:spcPts val="2500"/>
              </a:lnSpc>
              <a:buClrTx/>
              <a:buFontTx/>
              <a:buNone/>
            </a:pPr>
            <a:endParaRPr lang="en-US" altLang="en-US" sz="2000" b="0" dirty="0">
              <a:solidFill>
                <a:srgbClr val="CC6600"/>
              </a:solidFill>
              <a:latin typeface="Arial Black" panose="020B0A04020102020204" pitchFamily="34" charset="0"/>
            </a:endParaRPr>
          </a:p>
        </p:txBody>
      </p:sp>
      <p:sp>
        <p:nvSpPr>
          <p:cNvPr id="13317" name="Rectangle 5">
            <a:extLst>
              <a:ext uri="{FF2B5EF4-FFF2-40B4-BE49-F238E27FC236}">
                <a16:creationId xmlns:a16="http://schemas.microsoft.com/office/drawing/2014/main" id="{C691F2A3-F3DC-C6C5-EDC4-1618C2B46A67}"/>
              </a:ext>
            </a:extLst>
          </p:cNvPr>
          <p:cNvSpPr>
            <a:spLocks noChangeArrowheads="1"/>
          </p:cNvSpPr>
          <p:nvPr/>
        </p:nvSpPr>
        <p:spPr bwMode="auto">
          <a:xfrm>
            <a:off x="11579225" y="6396038"/>
            <a:ext cx="55562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ct val="100000"/>
              </a:lnSpc>
              <a:buClrTx/>
              <a:buFontTx/>
              <a:buNone/>
            </a:pPr>
            <a:fld id="{AFB2528B-2014-4C58-B6F2-683A47A6E4F4}" type="slidenum">
              <a:rPr lang="en-US" altLang="en-US" sz="1800" b="0">
                <a:solidFill>
                  <a:srgbClr val="000000"/>
                </a:solidFill>
                <a:latin typeface="Tahoma" panose="020B0604030504040204" pitchFamily="34" charset="0"/>
              </a:rPr>
              <a:t>7</a:t>
            </a:fld>
            <a:endParaRPr lang="en-US" altLang="en-US" sz="1800" b="0" dirty="0">
              <a:solidFill>
                <a:srgbClr val="000000"/>
              </a:solidFill>
              <a:latin typeface="Tahoma" panose="020B0604030504040204" pitchFamily="34" charset="0"/>
            </a:endParaRPr>
          </a:p>
        </p:txBody>
      </p:sp>
      <p:grpSp>
        <p:nvGrpSpPr>
          <p:cNvPr id="13318" name="Group 6">
            <a:extLst>
              <a:ext uri="{FF2B5EF4-FFF2-40B4-BE49-F238E27FC236}">
                <a16:creationId xmlns:a16="http://schemas.microsoft.com/office/drawing/2014/main" id="{63174DBA-44B6-4A6E-CD03-94F274C0DC20}"/>
              </a:ext>
            </a:extLst>
          </p:cNvPr>
          <p:cNvGrpSpPr>
            <a:grpSpLocks/>
          </p:cNvGrpSpPr>
          <p:nvPr/>
        </p:nvGrpSpPr>
        <p:grpSpPr bwMode="auto">
          <a:xfrm>
            <a:off x="10509250" y="93663"/>
            <a:ext cx="1719263" cy="1077913"/>
            <a:chOff x="6620" y="59"/>
            <a:chExt cx="1083" cy="679"/>
          </a:xfrm>
        </p:grpSpPr>
        <p:sp>
          <p:nvSpPr>
            <p:cNvPr id="13319" name="Line 7">
              <a:extLst>
                <a:ext uri="{FF2B5EF4-FFF2-40B4-BE49-F238E27FC236}">
                  <a16:creationId xmlns:a16="http://schemas.microsoft.com/office/drawing/2014/main" id="{1B94E19E-FB6A-261D-8829-3D0B47764BCF}"/>
                </a:ext>
              </a:extLst>
            </p:cNvPr>
            <p:cNvSpPr>
              <a:spLocks noChangeShapeType="1"/>
            </p:cNvSpPr>
            <p:nvPr/>
          </p:nvSpPr>
          <p:spPr bwMode="auto">
            <a:xfrm>
              <a:off x="6648" y="738"/>
              <a:ext cx="999"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666F0A05-43B9-44F1-DB59-6A5178AFE4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39" cy="5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46E56762-25A0-AA8C-AE40-247184DA8A29}"/>
                </a:ext>
              </a:extLst>
            </p:cNvPr>
            <p:cNvSpPr>
              <a:spLocks noChangeArrowheads="1"/>
            </p:cNvSpPr>
            <p:nvPr/>
          </p:nvSpPr>
          <p:spPr bwMode="auto">
            <a:xfrm>
              <a:off x="7038" y="261"/>
              <a:ext cx="665"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ct val="100000"/>
                </a:lnSpc>
                <a:buClrTx/>
                <a:buFontTx/>
                <a:buNone/>
              </a:pPr>
              <a:r>
                <a:rPr lang="en-US" altLang="en-US" sz="1800" b="0" dirty="0">
                  <a:solidFill>
                    <a:srgbClr val="CC6600"/>
                  </a:solidFill>
                  <a:latin typeface="Arial Black" panose="020B0A04020102020204" pitchFamily="34" charset="0"/>
                  <a:cs typeface="DejaVu Sans" panose="020B0603030804020204" pitchFamily="34" charset="0"/>
                </a:rPr>
                <a:t>FOX-PLUS</a:t>
              </a:r>
            </a:p>
          </p:txBody>
        </p:sp>
      </p:grpSp>
    </p:spTree>
    <p:extLst>
      <p:ext uri="{BB962C8B-B14F-4D97-AF65-F5344CB8AC3E}">
        <p14:creationId xmlns:p14="http://schemas.microsoft.com/office/powerpoint/2010/main" val="2884922506"/>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additive="repl">
                                        <p:cTn id="6" dur="1" fill="hold">
                                          <p:stCondLst>
                                            <p:cond delay="0"/>
                                          </p:stCondLst>
                                        </p:cTn>
                                        <p:tgtEl>
                                          <p:spTgt spid="13316">
                                            <p:txEl>
                                              <p:pRg st="0" end="0"/>
                                            </p:txEl>
                                          </p:spTgt>
                                        </p:tgtEl>
                                        <p:attrNameLst>
                                          <p:attrName>style.visibility</p:attrName>
                                        </p:attrNameLst>
                                      </p:cBhvr>
                                      <p:to>
                                        <p:strVal val="visible"/>
                                      </p:to>
                                    </p:set>
                                    <p:anim calcmode="lin" valueType="num">
                                      <p:cBhvr additive="repl">
                                        <p:cTn id="7" dur="500" fill="hold"/>
                                        <p:tgtEl>
                                          <p:spTgt spid="13316">
                                            <p:txEl>
                                              <p:pRg st="0" end="0"/>
                                            </p:txEl>
                                          </p:spTgt>
                                        </p:tgtEl>
                                        <p:attrNameLst>
                                          <p:attrName>ppt_x</p:attrName>
                                        </p:attrNameLst>
                                      </p:cBhvr>
                                      <p:tavLst>
                                        <p:tav tm="100000">
                                          <p:val>
                                            <p:strVal val="#ppt_x"/>
                                          </p:val>
                                        </p:tav>
                                        <p:tav>
                                          <p:val>
                                            <p:strVal val="#ppt_x"/>
                                          </p:val>
                                        </p:tav>
                                      </p:tavLst>
                                    </p:anim>
                                    <p:anim calcmode="lin" valueType="num">
                                      <p:cBhvr additive="repl">
                                        <p:cTn id="8" dur="500" fill="hold"/>
                                        <p:tgtEl>
                                          <p:spTgt spid="13316">
                                            <p:txEl>
                                              <p:pRg st="0" end="0"/>
                                            </p:txEl>
                                          </p:spTgt>
                                        </p:tgtEl>
                                        <p:attrNameLst>
                                          <p:attrName>ppt_y</p:attrName>
                                        </p:attrNameLst>
                                      </p:cBhvr>
                                      <p:tavLst>
                                        <p:tav tm="100000">
                                          <p:val>
                                            <p:strVal val="1+#ppt_h/2"/>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2289" name="Picture 1">
            <a:extLst>
              <a:ext uri="{FF2B5EF4-FFF2-40B4-BE49-F238E27FC236}">
                <a16:creationId xmlns:a16="http://schemas.microsoft.com/office/drawing/2014/main" id="{FF0829BD-1206-DA5E-4194-A15EDD402B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525"/>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290" name="Line 2">
            <a:extLst>
              <a:ext uri="{FF2B5EF4-FFF2-40B4-BE49-F238E27FC236}">
                <a16:creationId xmlns:a16="http://schemas.microsoft.com/office/drawing/2014/main" id="{372FE5DE-50EB-F43F-A511-C89ED3967776}"/>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291" name="Rectangle 3">
            <a:extLst>
              <a:ext uri="{FF2B5EF4-FFF2-40B4-BE49-F238E27FC236}">
                <a16:creationId xmlns:a16="http://schemas.microsoft.com/office/drawing/2014/main" id="{2563BDBD-AD27-84B9-D523-4776A985A7EE}"/>
              </a:ext>
            </a:extLst>
          </p:cNvPr>
          <p:cNvSpPr>
            <a:spLocks noChangeArrowheads="1"/>
          </p:cNvSpPr>
          <p:nvPr/>
        </p:nvSpPr>
        <p:spPr bwMode="auto">
          <a:xfrm>
            <a:off x="2743994" y="414275"/>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ts val="3500"/>
              </a:lnSpc>
              <a:buClrTx/>
              <a:buFontTx/>
              <a:buNone/>
            </a:pPr>
            <a:r>
              <a:rPr lang="en-US" altLang="en-US" sz="4400" b="0" dirty="0">
                <a:solidFill>
                  <a:srgbClr val="002060"/>
                </a:solidFill>
                <a:latin typeface="Tahoma" panose="020B0604030504040204" pitchFamily="34" charset="0"/>
              </a:rPr>
              <a:t>FOX-Plus</a:t>
            </a:r>
            <a:br>
              <a:rPr lang="en-US" altLang="en-US" sz="4000" b="0" dirty="0">
                <a:solidFill>
                  <a:srgbClr val="002060"/>
                </a:solidFill>
                <a:latin typeface="Tahoma" panose="020B0604030504040204" pitchFamily="34" charset="0"/>
              </a:rPr>
            </a:br>
            <a:r>
              <a:rPr lang="en-US" altLang="en-US" sz="4000" b="0" dirty="0">
                <a:solidFill>
                  <a:srgbClr val="002060"/>
                </a:solidFill>
                <a:latin typeface="Tahoma" panose="020B0604030504040204" pitchFamily="34" charset="0"/>
              </a:rPr>
              <a:t> </a:t>
            </a:r>
            <a:r>
              <a:rPr lang="en-US" altLang="en-US" sz="3200" b="0" dirty="0">
                <a:solidFill>
                  <a:srgbClr val="002060"/>
                </a:solidFill>
                <a:latin typeface="Tahoma" panose="020B0604030504040204" pitchFamily="34" charset="0"/>
              </a:rPr>
              <a:t>Project Status Review</a:t>
            </a:r>
          </a:p>
        </p:txBody>
      </p:sp>
      <p:sp>
        <p:nvSpPr>
          <p:cNvPr id="12292" name="Rectangle 4">
            <a:extLst>
              <a:ext uri="{FF2B5EF4-FFF2-40B4-BE49-F238E27FC236}">
                <a16:creationId xmlns:a16="http://schemas.microsoft.com/office/drawing/2014/main" id="{7417033F-2302-1185-1236-1D6E83EB9BEA}"/>
              </a:ext>
            </a:extLst>
          </p:cNvPr>
          <p:cNvSpPr>
            <a:spLocks noChangeArrowheads="1"/>
          </p:cNvSpPr>
          <p:nvPr/>
        </p:nvSpPr>
        <p:spPr bwMode="auto">
          <a:xfrm>
            <a:off x="11579225" y="6396038"/>
            <a:ext cx="55562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ct val="100000"/>
              </a:lnSpc>
              <a:buClrTx/>
              <a:buFontTx/>
              <a:buNone/>
            </a:pPr>
            <a:fld id="{3E1E35C8-F822-494F-8D0B-EDA0BB2EBFE5}" type="slidenum">
              <a:rPr lang="en-US" altLang="en-US" sz="1800" b="0" smtClean="0">
                <a:solidFill>
                  <a:srgbClr val="000000"/>
                </a:solidFill>
                <a:latin typeface="Tahoma" panose="020B0604030504040204" pitchFamily="34" charset="0"/>
              </a:rPr>
              <a:t>8</a:t>
            </a:fld>
            <a:endParaRPr lang="en-US" altLang="en-US" sz="1800" b="0" dirty="0">
              <a:solidFill>
                <a:srgbClr val="000000"/>
              </a:solidFill>
              <a:latin typeface="Tahoma" panose="020B0604030504040204" pitchFamily="34" charset="0"/>
            </a:endParaRPr>
          </a:p>
        </p:txBody>
      </p:sp>
      <p:grpSp>
        <p:nvGrpSpPr>
          <p:cNvPr id="12293" name="Group 5">
            <a:extLst>
              <a:ext uri="{FF2B5EF4-FFF2-40B4-BE49-F238E27FC236}">
                <a16:creationId xmlns:a16="http://schemas.microsoft.com/office/drawing/2014/main" id="{7EA1666A-95FE-A1F4-2A02-A47CB7A53668}"/>
              </a:ext>
            </a:extLst>
          </p:cNvPr>
          <p:cNvGrpSpPr>
            <a:grpSpLocks/>
          </p:cNvGrpSpPr>
          <p:nvPr/>
        </p:nvGrpSpPr>
        <p:grpSpPr bwMode="auto">
          <a:xfrm>
            <a:off x="10509250" y="93663"/>
            <a:ext cx="1719263" cy="1077913"/>
            <a:chOff x="6620" y="59"/>
            <a:chExt cx="1083" cy="679"/>
          </a:xfrm>
        </p:grpSpPr>
        <p:sp>
          <p:nvSpPr>
            <p:cNvPr id="12294" name="Line 6">
              <a:extLst>
                <a:ext uri="{FF2B5EF4-FFF2-40B4-BE49-F238E27FC236}">
                  <a16:creationId xmlns:a16="http://schemas.microsoft.com/office/drawing/2014/main" id="{6E53A5D8-BB94-A506-AB45-81679D06E147}"/>
                </a:ext>
              </a:extLst>
            </p:cNvPr>
            <p:cNvSpPr>
              <a:spLocks noChangeShapeType="1"/>
            </p:cNvSpPr>
            <p:nvPr/>
          </p:nvSpPr>
          <p:spPr bwMode="auto">
            <a:xfrm>
              <a:off x="6648" y="738"/>
              <a:ext cx="999"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2295" name="Picture 7">
              <a:extLst>
                <a:ext uri="{FF2B5EF4-FFF2-40B4-BE49-F238E27FC236}">
                  <a16:creationId xmlns:a16="http://schemas.microsoft.com/office/drawing/2014/main" id="{E9D74123-3454-50D4-D16E-5EF6E83DF7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39" cy="5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296" name="Rectangle 8">
              <a:extLst>
                <a:ext uri="{FF2B5EF4-FFF2-40B4-BE49-F238E27FC236}">
                  <a16:creationId xmlns:a16="http://schemas.microsoft.com/office/drawing/2014/main" id="{9AF79BB0-CB3C-22A7-2AF5-E91A3E63A1E5}"/>
                </a:ext>
              </a:extLst>
            </p:cNvPr>
            <p:cNvSpPr>
              <a:spLocks noChangeArrowheads="1"/>
            </p:cNvSpPr>
            <p:nvPr/>
          </p:nvSpPr>
          <p:spPr bwMode="auto">
            <a:xfrm>
              <a:off x="7038" y="261"/>
              <a:ext cx="665"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b="1">
                  <a:solidFill>
                    <a:srgbClr val="3465A4"/>
                  </a:solidFill>
                  <a:latin typeface="Arial" panose="020B0604020202020204" pitchFamily="34" charset="0"/>
                  <a:cs typeface="Noto Sans CJK SC" charset="0"/>
                </a:defRPr>
              </a:lvl9pPr>
            </a:lstStyle>
            <a:p>
              <a:pPr hangingPunct="1">
                <a:lnSpc>
                  <a:spcPct val="100000"/>
                </a:lnSpc>
                <a:buClrTx/>
                <a:buFontTx/>
                <a:buNone/>
              </a:pPr>
              <a:r>
                <a:rPr lang="en-US" altLang="en-US" sz="1800" b="0" dirty="0">
                  <a:solidFill>
                    <a:srgbClr val="CC6600"/>
                  </a:solidFill>
                  <a:latin typeface="Arial Black" panose="020B0A04020102020204" pitchFamily="34" charset="0"/>
                  <a:cs typeface="DejaVu Sans" panose="020B0603030804020204" pitchFamily="34" charset="0"/>
                </a:rPr>
                <a:t>FOX-PLUS</a:t>
              </a:r>
            </a:p>
          </p:txBody>
        </p:sp>
      </p:grpSp>
      <p:pic>
        <p:nvPicPr>
          <p:cNvPr id="12297" name="Picture 9">
            <a:extLst>
              <a:ext uri="{FF2B5EF4-FFF2-40B4-BE49-F238E27FC236}">
                <a16:creationId xmlns:a16="http://schemas.microsoft.com/office/drawing/2014/main" id="{5C545A7D-A746-0C1A-A941-500A1375C0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8938" y="1600200"/>
            <a:ext cx="8874125" cy="5257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298" name="Rectangle 10">
            <a:extLst>
              <a:ext uri="{FF2B5EF4-FFF2-40B4-BE49-F238E27FC236}">
                <a16:creationId xmlns:a16="http://schemas.microsoft.com/office/drawing/2014/main" id="{02135B3B-B841-145A-C45E-7EF9A9979578}"/>
              </a:ext>
            </a:extLst>
          </p:cNvPr>
          <p:cNvSpPr>
            <a:spLocks noChangeArrowheads="1"/>
          </p:cNvSpPr>
          <p:nvPr/>
        </p:nvSpPr>
        <p:spPr bwMode="auto">
          <a:xfrm>
            <a:off x="457200" y="1382713"/>
            <a:ext cx="10744200" cy="2009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5pPr>
            <a:lvl6pPr marL="25146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6pPr>
            <a:lvl7pPr marL="29718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7pPr>
            <a:lvl8pPr marL="34290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8pPr>
            <a:lvl9pPr marL="3886200" indent="-228600" algn="ctr" defTabSz="457200" fontAlgn="base" hangingPunct="0">
              <a:lnSpc>
                <a:spcPct val="93000"/>
              </a:lnSpc>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b="1">
                <a:solidFill>
                  <a:srgbClr val="3465A4"/>
                </a:solidFill>
                <a:latin typeface="Arial" panose="020B0604020202020204" pitchFamily="34" charset="0"/>
                <a:cs typeface="Noto Sans CJK SC" charset="0"/>
              </a:defRPr>
            </a:lvl9pPr>
          </a:lstStyle>
          <a:p>
            <a:pPr algn="l" hangingPunct="1">
              <a:lnSpc>
                <a:spcPts val="2500"/>
              </a:lnSpc>
              <a:buClrTx/>
              <a:buFontTx/>
              <a:buNone/>
            </a:pPr>
            <a:r>
              <a:rPr lang="en-US" altLang="en-US" sz="2000" b="0" dirty="0">
                <a:solidFill>
                  <a:srgbClr val="002060"/>
                </a:solidFill>
                <a:latin typeface="Arial Black" panose="020B0A04020102020204" pitchFamily="34" charset="0"/>
              </a:rPr>
              <a:t>                               </a:t>
            </a:r>
            <a:r>
              <a:rPr lang="en-US" altLang="en-US" sz="2600" b="0" dirty="0">
                <a:solidFill>
                  <a:srgbClr val="002060"/>
                </a:solidFill>
                <a:latin typeface="Arial Black" panose="020B0A04020102020204" pitchFamily="34" charset="0"/>
              </a:rPr>
              <a:t> Fox-Plus System Overview</a:t>
            </a:r>
          </a:p>
          <a:p>
            <a:pPr algn="l" hangingPunct="1">
              <a:lnSpc>
                <a:spcPts val="2500"/>
              </a:lnSpc>
              <a:buClrTx/>
              <a:buFontTx/>
              <a:buNone/>
            </a:pPr>
            <a:endParaRPr lang="en-US" altLang="en-US" sz="2600" b="0" dirty="0">
              <a:latin typeface="Arial Black" panose="020B0A04020102020204" pitchFamily="34" charset="0"/>
            </a:endParaRPr>
          </a:p>
          <a:p>
            <a:pPr algn="l" hangingPunct="1">
              <a:lnSpc>
                <a:spcPts val="2500"/>
              </a:lnSpc>
              <a:buClrTx/>
              <a:buFontTx/>
              <a:buNone/>
            </a:pPr>
            <a:endParaRPr lang="en-US" altLang="en-US" sz="2400" b="0" dirty="0">
              <a:latin typeface="Arial Black" panose="020B0A04020102020204" pitchFamily="34" charset="0"/>
            </a:endParaRPr>
          </a:p>
          <a:p>
            <a:pPr algn="l" hangingPunct="1">
              <a:lnSpc>
                <a:spcPts val="2500"/>
              </a:lnSpc>
              <a:buClrTx/>
              <a:buFontTx/>
              <a:buNone/>
            </a:pPr>
            <a:r>
              <a:rPr lang="en-US" altLang="en-US" sz="2000" b="0" dirty="0">
                <a:latin typeface="Arial Black" panose="020B0A04020102020204" pitchFamily="34" charset="0"/>
              </a:rPr>
              <a:t> </a:t>
            </a:r>
          </a:p>
          <a:p>
            <a:pPr algn="l" hangingPunct="1">
              <a:lnSpc>
                <a:spcPts val="2500"/>
              </a:lnSpc>
              <a:buClrTx/>
              <a:buFontTx/>
              <a:buNone/>
            </a:pPr>
            <a:endParaRPr lang="en-US" altLang="en-US" sz="2000" b="0" dirty="0">
              <a:latin typeface="Arial Black" panose="020B0A04020102020204" pitchFamily="34" charset="0"/>
            </a:endParaRPr>
          </a:p>
          <a:p>
            <a:pPr algn="l" hangingPunct="1">
              <a:lnSpc>
                <a:spcPts val="2500"/>
              </a:lnSpc>
              <a:buClrTx/>
              <a:buFontTx/>
              <a:buNone/>
            </a:pPr>
            <a:r>
              <a:rPr lang="en-US" altLang="en-US" sz="2000" b="0" dirty="0">
                <a:solidFill>
                  <a:srgbClr val="CC6600"/>
                </a:solidFill>
                <a:latin typeface="Arial Black" panose="020B0A04020102020204" pitchFamily="34" charset="0"/>
              </a:rPr>
              <a:t>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additive="repl">
                                        <p:cTn id="6" dur="1" fill="hold">
                                          <p:stCondLst>
                                            <p:cond delay="0"/>
                                          </p:stCondLst>
                                        </p:cTn>
                                        <p:tgtEl>
                                          <p:spTgt spid="12298">
                                            <p:txEl>
                                              <p:pRg st="0" end="0"/>
                                            </p:txEl>
                                          </p:spTgt>
                                        </p:tgtEl>
                                        <p:attrNameLst>
                                          <p:attrName>style.visibility</p:attrName>
                                        </p:attrNameLst>
                                      </p:cBhvr>
                                      <p:to>
                                        <p:strVal val="visible"/>
                                      </p:to>
                                    </p:set>
                                    <p:anim calcmode="lin" valueType="num">
                                      <p:cBhvr additive="repl">
                                        <p:cTn id="7" dur="500" fill="hold"/>
                                        <p:tgtEl>
                                          <p:spTgt spid="12298">
                                            <p:txEl>
                                              <p:pRg st="0" end="0"/>
                                            </p:txEl>
                                          </p:spTgt>
                                        </p:tgtEl>
                                        <p:attrNameLst>
                                          <p:attrName>ppt_x</p:attrName>
                                        </p:attrNameLst>
                                      </p:cBhvr>
                                      <p:tavLst>
                                        <p:tav tm="100000">
                                          <p:val>
                                            <p:strVal val="#ppt_x"/>
                                          </p:val>
                                        </p:tav>
                                        <p:tav>
                                          <p:val>
                                            <p:strVal val="#ppt_x"/>
                                          </p:val>
                                        </p:tav>
                                      </p:tavLst>
                                    </p:anim>
                                    <p:anim calcmode="lin" valueType="num">
                                      <p:cBhvr additive="repl">
                                        <p:cTn id="8" dur="500" fill="hold"/>
                                        <p:tgtEl>
                                          <p:spTgt spid="12298">
                                            <p:txEl>
                                              <p:pRg st="0" end="0"/>
                                            </p:txEl>
                                          </p:spTgt>
                                        </p:tgtEl>
                                        <p:attrNameLst>
                                          <p:attrName>ppt_y</p:attrName>
                                        </p:attrNameLst>
                                      </p:cBhvr>
                                      <p:tavLst>
                                        <p:tav tm="100000">
                                          <p:val>
                                            <p:strVal val="1+#ppt_h/2"/>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1">
            <a:extLst>
              <a:ext uri="{FF2B5EF4-FFF2-40B4-BE49-F238E27FC236}">
                <a16:creationId xmlns:a16="http://schemas.microsoft.com/office/drawing/2014/main" id="{F35B39FD-0842-DD4B-BEE1-30404F39E0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525"/>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63" name="Line 2">
            <a:extLst>
              <a:ext uri="{FF2B5EF4-FFF2-40B4-BE49-F238E27FC236}">
                <a16:creationId xmlns:a16="http://schemas.microsoft.com/office/drawing/2014/main" id="{1BF08C0D-C179-6175-177D-A4DD126CDA7D}"/>
              </a:ext>
            </a:extLst>
          </p:cNvPr>
          <p:cNvSpPr>
            <a:spLocks noChangeShapeType="1"/>
          </p:cNvSpPr>
          <p:nvPr/>
        </p:nvSpPr>
        <p:spPr bwMode="auto">
          <a:xfrm>
            <a:off x="0" y="1169988"/>
            <a:ext cx="10466388" cy="3175"/>
          </a:xfrm>
          <a:prstGeom prst="line">
            <a:avLst/>
          </a:prstGeom>
          <a:noFill/>
          <a:ln w="123840">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964" name="Rectangle 3">
            <a:extLst>
              <a:ext uri="{FF2B5EF4-FFF2-40B4-BE49-F238E27FC236}">
                <a16:creationId xmlns:a16="http://schemas.microsoft.com/office/drawing/2014/main" id="{0BAA4411-4097-E77A-40A2-50475C876237}"/>
              </a:ext>
            </a:extLst>
          </p:cNvPr>
          <p:cNvSpPr>
            <a:spLocks noChangeArrowheads="1"/>
          </p:cNvSpPr>
          <p:nvPr/>
        </p:nvSpPr>
        <p:spPr bwMode="auto">
          <a:xfrm>
            <a:off x="1600200" y="38258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lnSpc>
                <a:spcPct val="88000"/>
              </a:lnSpc>
              <a:spcBef>
                <a:spcPts val="143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cs typeface="Noto Sans CJK SC" charset="0"/>
              </a:defRPr>
            </a:lvl1pPr>
            <a:lvl2pPr>
              <a:lnSpc>
                <a:spcPct val="88000"/>
              </a:lnSpc>
              <a:spcBef>
                <a:spcPts val="115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2pPr>
            <a:lvl3pPr>
              <a:lnSpc>
                <a:spcPct val="88000"/>
              </a:lnSpc>
              <a:spcBef>
                <a:spcPts val="87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3pPr>
            <a:lvl4pPr>
              <a:lnSpc>
                <a:spcPct val="88000"/>
              </a:lnSpc>
              <a:spcBef>
                <a:spcPts val="58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4pPr>
            <a:lvl5pPr>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5pPr>
            <a:lvl6pPr marL="25146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6pPr>
            <a:lvl7pPr marL="29718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7pPr>
            <a:lvl8pPr marL="34290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8pPr>
            <a:lvl9pPr marL="38862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9pPr>
          </a:lstStyle>
          <a:p>
            <a:pPr algn="ctr" eaLnBrk="1" hangingPunct="1">
              <a:lnSpc>
                <a:spcPts val="3500"/>
              </a:lnSpc>
              <a:spcBef>
                <a:spcPts val="25"/>
              </a:spcBef>
              <a:buClrTx/>
              <a:buFontTx/>
              <a:buNone/>
            </a:pPr>
            <a:r>
              <a:rPr lang="en-US" altLang="en-US" sz="4400" b="0" dirty="0">
                <a:solidFill>
                  <a:srgbClr val="002060"/>
                </a:solidFill>
                <a:latin typeface="Tahoma" panose="020B0604030504040204" pitchFamily="34" charset="0"/>
              </a:rPr>
              <a:t>FOX-Plus</a:t>
            </a:r>
            <a:br>
              <a:rPr lang="en-US" altLang="en-US" sz="4000" b="0" dirty="0">
                <a:solidFill>
                  <a:srgbClr val="002060"/>
                </a:solidFill>
                <a:latin typeface="Tahoma" panose="020B0604030504040204" pitchFamily="34" charset="0"/>
              </a:rPr>
            </a:br>
            <a:r>
              <a:rPr lang="en-US" altLang="en-US" sz="4000" b="0" dirty="0">
                <a:solidFill>
                  <a:srgbClr val="002060"/>
                </a:solidFill>
                <a:latin typeface="Tahoma" panose="020B0604030504040204" pitchFamily="34" charset="0"/>
              </a:rPr>
              <a:t> </a:t>
            </a:r>
            <a:r>
              <a:rPr lang="en-US" altLang="en-US" sz="3200" b="0" dirty="0">
                <a:solidFill>
                  <a:srgbClr val="002060"/>
                </a:solidFill>
                <a:latin typeface="Tahoma" panose="020B0604030504040204" pitchFamily="34" charset="0"/>
              </a:rPr>
              <a:t>Project Status Review - Structure</a:t>
            </a:r>
          </a:p>
        </p:txBody>
      </p:sp>
      <p:sp>
        <p:nvSpPr>
          <p:cNvPr id="40965" name="Rectangle 5">
            <a:extLst>
              <a:ext uri="{FF2B5EF4-FFF2-40B4-BE49-F238E27FC236}">
                <a16:creationId xmlns:a16="http://schemas.microsoft.com/office/drawing/2014/main" id="{6C74A738-834A-332F-5C1F-9F136526E990}"/>
              </a:ext>
            </a:extLst>
          </p:cNvPr>
          <p:cNvSpPr>
            <a:spLocks noChangeArrowheads="1"/>
          </p:cNvSpPr>
          <p:nvPr/>
        </p:nvSpPr>
        <p:spPr bwMode="auto">
          <a:xfrm>
            <a:off x="11579225" y="6396038"/>
            <a:ext cx="55562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8000"/>
              </a:lnSpc>
              <a:spcBef>
                <a:spcPts val="143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cs typeface="Noto Sans CJK SC" charset="0"/>
              </a:defRPr>
            </a:lvl1pPr>
            <a:lvl2pPr>
              <a:lnSpc>
                <a:spcPct val="88000"/>
              </a:lnSpc>
              <a:spcBef>
                <a:spcPts val="115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2pPr>
            <a:lvl3pPr>
              <a:lnSpc>
                <a:spcPct val="88000"/>
              </a:lnSpc>
              <a:spcBef>
                <a:spcPts val="87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3pPr>
            <a:lvl4pPr>
              <a:lnSpc>
                <a:spcPct val="88000"/>
              </a:lnSpc>
              <a:spcBef>
                <a:spcPts val="58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4pPr>
            <a:lvl5pPr>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5pPr>
            <a:lvl6pPr marL="25146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6pPr>
            <a:lvl7pPr marL="29718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7pPr>
            <a:lvl8pPr marL="34290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8pPr>
            <a:lvl9pPr marL="38862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9pPr>
          </a:lstStyle>
          <a:p>
            <a:pPr algn="ctr" eaLnBrk="1" hangingPunct="1">
              <a:lnSpc>
                <a:spcPct val="100000"/>
              </a:lnSpc>
              <a:spcBef>
                <a:spcPts val="25"/>
              </a:spcBef>
              <a:buClrTx/>
              <a:buFontTx/>
              <a:buNone/>
            </a:pPr>
            <a:fld id="{541D6703-BAFB-4A00-9ED8-EA5923F3CFE4}" type="slidenum">
              <a:rPr lang="en-US" altLang="en-US" sz="1800" b="0">
                <a:latin typeface="Tahoma" panose="020B0604030504040204" pitchFamily="34" charset="0"/>
              </a:rPr>
              <a:t>9</a:t>
            </a:fld>
            <a:endParaRPr lang="en-US" altLang="en-US" sz="1800" b="0" dirty="0">
              <a:latin typeface="Tahoma" panose="020B0604030504040204" pitchFamily="34" charset="0"/>
            </a:endParaRPr>
          </a:p>
        </p:txBody>
      </p:sp>
      <p:grpSp>
        <p:nvGrpSpPr>
          <p:cNvPr id="40966" name="Group 6">
            <a:extLst>
              <a:ext uri="{FF2B5EF4-FFF2-40B4-BE49-F238E27FC236}">
                <a16:creationId xmlns:a16="http://schemas.microsoft.com/office/drawing/2014/main" id="{34E4F5D3-57BF-EC5A-664B-2368CCDCC002}"/>
              </a:ext>
            </a:extLst>
          </p:cNvPr>
          <p:cNvGrpSpPr>
            <a:grpSpLocks/>
          </p:cNvGrpSpPr>
          <p:nvPr/>
        </p:nvGrpSpPr>
        <p:grpSpPr bwMode="auto">
          <a:xfrm>
            <a:off x="10509250" y="93663"/>
            <a:ext cx="1719263" cy="1077913"/>
            <a:chOff x="6620" y="59"/>
            <a:chExt cx="1083" cy="679"/>
          </a:xfrm>
        </p:grpSpPr>
        <p:sp>
          <p:nvSpPr>
            <p:cNvPr id="40989" name="Line 7">
              <a:extLst>
                <a:ext uri="{FF2B5EF4-FFF2-40B4-BE49-F238E27FC236}">
                  <a16:creationId xmlns:a16="http://schemas.microsoft.com/office/drawing/2014/main" id="{4E8872CD-139B-75BE-2061-F299D75D3004}"/>
                </a:ext>
              </a:extLst>
            </p:cNvPr>
            <p:cNvSpPr>
              <a:spLocks noChangeShapeType="1"/>
            </p:cNvSpPr>
            <p:nvPr/>
          </p:nvSpPr>
          <p:spPr bwMode="auto">
            <a:xfrm>
              <a:off x="6648" y="738"/>
              <a:ext cx="999" cy="0"/>
            </a:xfrm>
            <a:prstGeom prst="line">
              <a:avLst/>
            </a:prstGeom>
            <a:noFill/>
            <a:ln w="123840">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40990" name="Picture 8">
              <a:extLst>
                <a:ext uri="{FF2B5EF4-FFF2-40B4-BE49-F238E27FC236}">
                  <a16:creationId xmlns:a16="http://schemas.microsoft.com/office/drawing/2014/main" id="{842C971E-D8F9-E136-7810-EEF197142B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39" cy="5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91" name="Rectangle 9">
              <a:extLst>
                <a:ext uri="{FF2B5EF4-FFF2-40B4-BE49-F238E27FC236}">
                  <a16:creationId xmlns:a16="http://schemas.microsoft.com/office/drawing/2014/main" id="{4244EAB7-4810-5B9B-2219-5489EBB72027}"/>
                </a:ext>
              </a:extLst>
            </p:cNvPr>
            <p:cNvSpPr>
              <a:spLocks noChangeArrowheads="1"/>
            </p:cNvSpPr>
            <p:nvPr/>
          </p:nvSpPr>
          <p:spPr bwMode="auto">
            <a:xfrm>
              <a:off x="7038" y="261"/>
              <a:ext cx="665"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8000"/>
                </a:lnSpc>
                <a:spcBef>
                  <a:spcPts val="143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cs typeface="Noto Sans CJK SC" charset="0"/>
                </a:defRPr>
              </a:lvl1pPr>
              <a:lvl2pPr>
                <a:lnSpc>
                  <a:spcPct val="88000"/>
                </a:lnSpc>
                <a:spcBef>
                  <a:spcPts val="115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2pPr>
              <a:lvl3pPr>
                <a:lnSpc>
                  <a:spcPct val="88000"/>
                </a:lnSpc>
                <a:spcBef>
                  <a:spcPts val="87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3pPr>
              <a:lvl4pPr>
                <a:lnSpc>
                  <a:spcPct val="88000"/>
                </a:lnSpc>
                <a:spcBef>
                  <a:spcPts val="58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4pPr>
              <a:lvl5pPr>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5pPr>
              <a:lvl6pPr marL="25146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6pPr>
              <a:lvl7pPr marL="29718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7pPr>
              <a:lvl8pPr marL="34290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8pPr>
              <a:lvl9pPr marL="38862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9pPr>
            </a:lstStyle>
            <a:p>
              <a:pPr algn="ctr" eaLnBrk="1" hangingPunct="1">
                <a:lnSpc>
                  <a:spcPct val="100000"/>
                </a:lnSpc>
                <a:spcBef>
                  <a:spcPts val="25"/>
                </a:spcBef>
                <a:buClrTx/>
                <a:buFontTx/>
                <a:buNone/>
              </a:pPr>
              <a:r>
                <a:rPr lang="en-US" altLang="en-US" sz="1800" b="0" dirty="0">
                  <a:solidFill>
                    <a:srgbClr val="CC6600"/>
                  </a:solidFill>
                  <a:latin typeface="Arial Black" panose="020B0A04020102020204" pitchFamily="34" charset="0"/>
                  <a:cs typeface="DejaVu Sans" panose="020B0603030804020204" pitchFamily="34" charset="0"/>
                </a:rPr>
                <a:t>FOX-PLUS</a:t>
              </a:r>
            </a:p>
          </p:txBody>
        </p:sp>
      </p:grpSp>
      <p:pic>
        <p:nvPicPr>
          <p:cNvPr id="40967" name="Picture 2">
            <a:extLst>
              <a:ext uri="{FF2B5EF4-FFF2-40B4-BE49-F238E27FC236}">
                <a16:creationId xmlns:a16="http://schemas.microsoft.com/office/drawing/2014/main" id="{FF82F059-85C7-1CF5-EAD2-63998FF81E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188" y="1566863"/>
            <a:ext cx="5181600"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8" name="TextBox 3">
            <a:extLst>
              <a:ext uri="{FF2B5EF4-FFF2-40B4-BE49-F238E27FC236}">
                <a16:creationId xmlns:a16="http://schemas.microsoft.com/office/drawing/2014/main" id="{514FB242-3A9A-5289-34BF-FCC30D19D886}"/>
              </a:ext>
            </a:extLst>
          </p:cNvPr>
          <p:cNvSpPr txBox="1">
            <a:spLocks noChangeArrowheads="1"/>
          </p:cNvSpPr>
          <p:nvPr/>
        </p:nvSpPr>
        <p:spPr bwMode="auto">
          <a:xfrm>
            <a:off x="6096000" y="6175375"/>
            <a:ext cx="1912938" cy="37782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eaLnBrk="1">
              <a:lnSpc>
                <a:spcPct val="93000"/>
              </a:lnSpc>
              <a:spcBef>
                <a:spcPts val="25"/>
              </a:spcBef>
              <a:spcAft>
                <a:spcPts val="25"/>
              </a:spcAft>
              <a:buClr>
                <a:srgbClr val="000000"/>
              </a:buClr>
              <a:buSzPct val="100000"/>
              <a:buFont typeface="Times New Roman" panose="02020603050405020304" pitchFamily="18" charset="0"/>
              <a:buNone/>
            </a:pPr>
            <a:r>
              <a:rPr lang="en-US" altLang="en-US" sz="2000">
                <a:solidFill>
                  <a:schemeClr val="tx1"/>
                </a:solidFill>
              </a:rPr>
              <a:t>ISISpace AntS</a:t>
            </a:r>
          </a:p>
        </p:txBody>
      </p:sp>
      <p:sp>
        <p:nvSpPr>
          <p:cNvPr id="40969" name="TextBox 4">
            <a:extLst>
              <a:ext uri="{FF2B5EF4-FFF2-40B4-BE49-F238E27FC236}">
                <a16:creationId xmlns:a16="http://schemas.microsoft.com/office/drawing/2014/main" id="{3036FC84-20BC-F425-37F3-FF58285A36BA}"/>
              </a:ext>
            </a:extLst>
          </p:cNvPr>
          <p:cNvSpPr txBox="1">
            <a:spLocks noChangeArrowheads="1"/>
          </p:cNvSpPr>
          <p:nvPr/>
        </p:nvSpPr>
        <p:spPr bwMode="auto">
          <a:xfrm>
            <a:off x="6096000" y="5654675"/>
            <a:ext cx="4486275" cy="3794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eaLnBrk="1">
              <a:lnSpc>
                <a:spcPct val="93000"/>
              </a:lnSpc>
              <a:spcBef>
                <a:spcPts val="25"/>
              </a:spcBef>
              <a:spcAft>
                <a:spcPts val="25"/>
              </a:spcAft>
              <a:buClr>
                <a:srgbClr val="000000"/>
              </a:buClr>
              <a:buSzPct val="100000"/>
              <a:buFont typeface="Times New Roman" panose="02020603050405020304" pitchFamily="18" charset="0"/>
              <a:buNone/>
            </a:pPr>
            <a:r>
              <a:rPr lang="en-US" altLang="en-US" sz="2000">
                <a:solidFill>
                  <a:schemeClr val="tx1"/>
                </a:solidFill>
              </a:rPr>
              <a:t>ISISpace Power Battery Pack (PBP)</a:t>
            </a:r>
          </a:p>
        </p:txBody>
      </p:sp>
      <p:sp>
        <p:nvSpPr>
          <p:cNvPr id="40970" name="TextBox 5">
            <a:extLst>
              <a:ext uri="{FF2B5EF4-FFF2-40B4-BE49-F238E27FC236}">
                <a16:creationId xmlns:a16="http://schemas.microsoft.com/office/drawing/2014/main" id="{1D3E8C7F-9576-A54F-F1D6-90C5A9DD1BE5}"/>
              </a:ext>
            </a:extLst>
          </p:cNvPr>
          <p:cNvSpPr txBox="1">
            <a:spLocks noChangeArrowheads="1"/>
          </p:cNvSpPr>
          <p:nvPr/>
        </p:nvSpPr>
        <p:spPr bwMode="auto">
          <a:xfrm>
            <a:off x="6096000" y="5135563"/>
            <a:ext cx="1296988" cy="37941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eaLnBrk="1">
              <a:lnSpc>
                <a:spcPct val="93000"/>
              </a:lnSpc>
              <a:spcBef>
                <a:spcPts val="25"/>
              </a:spcBef>
              <a:spcAft>
                <a:spcPts val="25"/>
              </a:spcAft>
              <a:buClr>
                <a:srgbClr val="000000"/>
              </a:buClr>
              <a:buSzPct val="100000"/>
              <a:buFont typeface="Times New Roman" panose="02020603050405020304" pitchFamily="18" charset="0"/>
              <a:buNone/>
            </a:pPr>
            <a:r>
              <a:rPr lang="en-US" altLang="en-US" sz="2000">
                <a:solidFill>
                  <a:schemeClr val="tx1"/>
                </a:solidFill>
              </a:rPr>
              <a:t>Adapters</a:t>
            </a:r>
          </a:p>
        </p:txBody>
      </p:sp>
      <p:sp>
        <p:nvSpPr>
          <p:cNvPr id="40971" name="TextBox 6">
            <a:extLst>
              <a:ext uri="{FF2B5EF4-FFF2-40B4-BE49-F238E27FC236}">
                <a16:creationId xmlns:a16="http://schemas.microsoft.com/office/drawing/2014/main" id="{56BDCE5E-3D94-147D-E23F-E283BE7134CD}"/>
              </a:ext>
            </a:extLst>
          </p:cNvPr>
          <p:cNvSpPr txBox="1">
            <a:spLocks noChangeArrowheads="1"/>
          </p:cNvSpPr>
          <p:nvPr/>
        </p:nvSpPr>
        <p:spPr bwMode="auto">
          <a:xfrm>
            <a:off x="6096000" y="4616450"/>
            <a:ext cx="869950" cy="3794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eaLnBrk="1">
              <a:lnSpc>
                <a:spcPct val="93000"/>
              </a:lnSpc>
              <a:spcBef>
                <a:spcPts val="25"/>
              </a:spcBef>
              <a:spcAft>
                <a:spcPts val="25"/>
              </a:spcAft>
              <a:buClr>
                <a:srgbClr val="000000"/>
              </a:buClr>
              <a:buSzPct val="100000"/>
              <a:buFont typeface="Times New Roman" panose="02020603050405020304" pitchFamily="18" charset="0"/>
              <a:buNone/>
            </a:pPr>
            <a:r>
              <a:rPr lang="en-US" altLang="en-US" sz="2000">
                <a:solidFill>
                  <a:schemeClr val="tx1"/>
                </a:solidFill>
              </a:rPr>
              <a:t>RXTX</a:t>
            </a:r>
          </a:p>
        </p:txBody>
      </p:sp>
      <p:sp>
        <p:nvSpPr>
          <p:cNvPr id="40972" name="TextBox 7">
            <a:extLst>
              <a:ext uri="{FF2B5EF4-FFF2-40B4-BE49-F238E27FC236}">
                <a16:creationId xmlns:a16="http://schemas.microsoft.com/office/drawing/2014/main" id="{17A1E817-68F3-B737-1174-DC16F5218C7E}"/>
              </a:ext>
            </a:extLst>
          </p:cNvPr>
          <p:cNvSpPr txBox="1">
            <a:spLocks noChangeArrowheads="1"/>
          </p:cNvSpPr>
          <p:nvPr/>
        </p:nvSpPr>
        <p:spPr bwMode="auto">
          <a:xfrm>
            <a:off x="6096000" y="4097338"/>
            <a:ext cx="627063" cy="37782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eaLnBrk="1">
              <a:lnSpc>
                <a:spcPct val="93000"/>
              </a:lnSpc>
              <a:spcBef>
                <a:spcPts val="25"/>
              </a:spcBef>
              <a:spcAft>
                <a:spcPts val="25"/>
              </a:spcAft>
              <a:buClr>
                <a:srgbClr val="000000"/>
              </a:buClr>
              <a:buSzPct val="100000"/>
              <a:buFont typeface="Times New Roman" panose="02020603050405020304" pitchFamily="18" charset="0"/>
              <a:buNone/>
            </a:pPr>
            <a:r>
              <a:rPr lang="en-US" altLang="en-US" sz="2000">
                <a:solidFill>
                  <a:schemeClr val="tx1"/>
                </a:solidFill>
              </a:rPr>
              <a:t>ICR</a:t>
            </a:r>
          </a:p>
        </p:txBody>
      </p:sp>
      <p:sp>
        <p:nvSpPr>
          <p:cNvPr id="40973" name="TextBox 8">
            <a:extLst>
              <a:ext uri="{FF2B5EF4-FFF2-40B4-BE49-F238E27FC236}">
                <a16:creationId xmlns:a16="http://schemas.microsoft.com/office/drawing/2014/main" id="{17117121-B856-96D4-930F-594F20BDA32B}"/>
              </a:ext>
            </a:extLst>
          </p:cNvPr>
          <p:cNvSpPr txBox="1">
            <a:spLocks noChangeArrowheads="1"/>
          </p:cNvSpPr>
          <p:nvPr/>
        </p:nvSpPr>
        <p:spPr bwMode="auto">
          <a:xfrm>
            <a:off x="6096000" y="3578225"/>
            <a:ext cx="782638" cy="37782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eaLnBrk="1">
              <a:lnSpc>
                <a:spcPct val="93000"/>
              </a:lnSpc>
              <a:spcBef>
                <a:spcPts val="25"/>
              </a:spcBef>
              <a:spcAft>
                <a:spcPts val="25"/>
              </a:spcAft>
              <a:buClr>
                <a:srgbClr val="000000"/>
              </a:buClr>
              <a:buSzPct val="100000"/>
              <a:buFont typeface="Times New Roman" panose="02020603050405020304" pitchFamily="18" charset="0"/>
              <a:buNone/>
            </a:pPr>
            <a:r>
              <a:rPr lang="en-US" altLang="en-US" sz="2000">
                <a:solidFill>
                  <a:schemeClr val="tx1"/>
                </a:solidFill>
              </a:rPr>
              <a:t>LIHU</a:t>
            </a:r>
          </a:p>
        </p:txBody>
      </p:sp>
      <p:sp>
        <p:nvSpPr>
          <p:cNvPr id="40974" name="TextBox 9">
            <a:extLst>
              <a:ext uri="{FF2B5EF4-FFF2-40B4-BE49-F238E27FC236}">
                <a16:creationId xmlns:a16="http://schemas.microsoft.com/office/drawing/2014/main" id="{332F2EF3-48AD-A829-D364-B1BCB0987023}"/>
              </a:ext>
            </a:extLst>
          </p:cNvPr>
          <p:cNvSpPr txBox="1">
            <a:spLocks noChangeArrowheads="1"/>
          </p:cNvSpPr>
          <p:nvPr/>
        </p:nvSpPr>
        <p:spPr bwMode="auto">
          <a:xfrm>
            <a:off x="6096000" y="2019300"/>
            <a:ext cx="4725988" cy="3794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eaLnBrk="1">
              <a:lnSpc>
                <a:spcPct val="93000"/>
              </a:lnSpc>
              <a:spcBef>
                <a:spcPts val="25"/>
              </a:spcBef>
              <a:spcAft>
                <a:spcPts val="25"/>
              </a:spcAft>
              <a:buClr>
                <a:srgbClr val="000000"/>
              </a:buClr>
              <a:buSzPct val="100000"/>
              <a:buFont typeface="Times New Roman" panose="02020603050405020304" pitchFamily="18" charset="0"/>
              <a:buNone/>
            </a:pPr>
            <a:r>
              <a:rPr lang="en-US" altLang="en-US" sz="2000">
                <a:solidFill>
                  <a:schemeClr val="tx1"/>
                </a:solidFill>
              </a:rPr>
              <a:t>ISISpace Power Integration Unit (PIU)</a:t>
            </a:r>
          </a:p>
        </p:txBody>
      </p:sp>
      <p:sp>
        <p:nvSpPr>
          <p:cNvPr id="40975" name="TextBox 10">
            <a:extLst>
              <a:ext uri="{FF2B5EF4-FFF2-40B4-BE49-F238E27FC236}">
                <a16:creationId xmlns:a16="http://schemas.microsoft.com/office/drawing/2014/main" id="{9FAA0DA1-29BE-6856-B7C1-0833560804FA}"/>
              </a:ext>
            </a:extLst>
          </p:cNvPr>
          <p:cNvSpPr txBox="1">
            <a:spLocks noChangeArrowheads="1"/>
          </p:cNvSpPr>
          <p:nvPr/>
        </p:nvSpPr>
        <p:spPr bwMode="auto">
          <a:xfrm>
            <a:off x="6096000" y="1500188"/>
            <a:ext cx="2492375" cy="37941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eaLnBrk="1">
              <a:lnSpc>
                <a:spcPct val="93000"/>
              </a:lnSpc>
              <a:spcBef>
                <a:spcPts val="25"/>
              </a:spcBef>
              <a:spcAft>
                <a:spcPts val="25"/>
              </a:spcAft>
              <a:buClr>
                <a:srgbClr val="000000"/>
              </a:buClr>
              <a:buSzPct val="100000"/>
              <a:buFont typeface="Times New Roman" panose="02020603050405020304" pitchFamily="18" charset="0"/>
              <a:buNone/>
            </a:pPr>
            <a:r>
              <a:rPr lang="en-US" altLang="en-US" sz="2000">
                <a:solidFill>
                  <a:schemeClr val="tx1"/>
                </a:solidFill>
              </a:rPr>
              <a:t>ISISpace 1U Frame</a:t>
            </a:r>
          </a:p>
        </p:txBody>
      </p:sp>
      <p:sp>
        <p:nvSpPr>
          <p:cNvPr id="40976" name="TextBox 11">
            <a:extLst>
              <a:ext uri="{FF2B5EF4-FFF2-40B4-BE49-F238E27FC236}">
                <a16:creationId xmlns:a16="http://schemas.microsoft.com/office/drawing/2014/main" id="{E35BC376-3AF6-69E0-E90A-FE3C0BDA7E14}"/>
              </a:ext>
            </a:extLst>
          </p:cNvPr>
          <p:cNvSpPr txBox="1">
            <a:spLocks noChangeArrowheads="1"/>
          </p:cNvSpPr>
          <p:nvPr/>
        </p:nvSpPr>
        <p:spPr bwMode="auto">
          <a:xfrm>
            <a:off x="6096000" y="3059113"/>
            <a:ext cx="1766888" cy="37782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eaLnBrk="1">
              <a:lnSpc>
                <a:spcPct val="93000"/>
              </a:lnSpc>
              <a:spcBef>
                <a:spcPts val="25"/>
              </a:spcBef>
              <a:spcAft>
                <a:spcPts val="25"/>
              </a:spcAft>
              <a:buClr>
                <a:srgbClr val="000000"/>
              </a:buClr>
              <a:buSzPct val="100000"/>
              <a:buFont typeface="Times New Roman" panose="02020603050405020304" pitchFamily="18" charset="0"/>
              <a:buNone/>
            </a:pPr>
            <a:r>
              <a:rPr lang="en-US" altLang="en-US" sz="2000">
                <a:solidFill>
                  <a:schemeClr val="tx1"/>
                </a:solidFill>
              </a:rPr>
              <a:t>TBD Payload</a:t>
            </a:r>
          </a:p>
        </p:txBody>
      </p:sp>
      <p:sp>
        <p:nvSpPr>
          <p:cNvPr id="40977" name="TextBox 12">
            <a:extLst>
              <a:ext uri="{FF2B5EF4-FFF2-40B4-BE49-F238E27FC236}">
                <a16:creationId xmlns:a16="http://schemas.microsoft.com/office/drawing/2014/main" id="{76368C7D-B0FA-B44C-28EC-E9F2AA8BD8AF}"/>
              </a:ext>
            </a:extLst>
          </p:cNvPr>
          <p:cNvSpPr txBox="1">
            <a:spLocks noChangeArrowheads="1"/>
          </p:cNvSpPr>
          <p:nvPr/>
        </p:nvSpPr>
        <p:spPr bwMode="auto">
          <a:xfrm>
            <a:off x="6096000" y="2540000"/>
            <a:ext cx="1296988" cy="37782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eaLnBrk="1">
              <a:lnSpc>
                <a:spcPct val="93000"/>
              </a:lnSpc>
              <a:spcBef>
                <a:spcPts val="25"/>
              </a:spcBef>
              <a:spcAft>
                <a:spcPts val="25"/>
              </a:spcAft>
              <a:buClr>
                <a:srgbClr val="000000"/>
              </a:buClr>
              <a:buSzPct val="100000"/>
              <a:buFont typeface="Times New Roman" panose="02020603050405020304" pitchFamily="18" charset="0"/>
              <a:buNone/>
            </a:pPr>
            <a:r>
              <a:rPr lang="en-US" altLang="en-US" sz="2000">
                <a:solidFill>
                  <a:schemeClr val="tx1"/>
                </a:solidFill>
              </a:rPr>
              <a:t>Adapters</a:t>
            </a:r>
          </a:p>
        </p:txBody>
      </p:sp>
      <p:cxnSp>
        <p:nvCxnSpPr>
          <p:cNvPr id="15" name="Straight Arrow Connector 14">
            <a:extLst>
              <a:ext uri="{FF2B5EF4-FFF2-40B4-BE49-F238E27FC236}">
                <a16:creationId xmlns:a16="http://schemas.microsoft.com/office/drawing/2014/main" id="{64AA741B-3C3D-D444-A64B-60BDF5FEE197}"/>
              </a:ext>
            </a:extLst>
          </p:cNvPr>
          <p:cNvCxnSpPr>
            <a:stCxn id="40968" idx="1"/>
          </p:cNvCxnSpPr>
          <p:nvPr/>
        </p:nvCxnSpPr>
        <p:spPr bwMode="auto">
          <a:xfrm flipH="1" flipV="1">
            <a:off x="4649788" y="6034088"/>
            <a:ext cx="1446212" cy="330200"/>
          </a:xfrm>
          <a:prstGeom prst="straightConnector1">
            <a:avLst/>
          </a:prstGeom>
          <a:ln>
            <a:headEnd type="none" w="med" len="med"/>
            <a:tailEnd type="triangle"/>
          </a:ln>
        </p:spPr>
        <p:style>
          <a:lnRef idx="2">
            <a:schemeClr val="accent2"/>
          </a:lnRef>
          <a:fillRef idx="0">
            <a:schemeClr val="accent2"/>
          </a:fillRef>
          <a:effectRef idx="1">
            <a:schemeClr val="accent2"/>
          </a:effectRef>
          <a:fontRef idx="minor">
            <a:schemeClr val="tx1"/>
          </a:fontRef>
        </p:style>
      </p:cxnSp>
      <p:cxnSp>
        <p:nvCxnSpPr>
          <p:cNvPr id="17" name="Straight Arrow Connector 16">
            <a:extLst>
              <a:ext uri="{FF2B5EF4-FFF2-40B4-BE49-F238E27FC236}">
                <a16:creationId xmlns:a16="http://schemas.microsoft.com/office/drawing/2014/main" id="{46C25F08-D16C-E64B-8794-9971EDF13850}"/>
              </a:ext>
            </a:extLst>
          </p:cNvPr>
          <p:cNvCxnSpPr>
            <a:stCxn id="40969" idx="1"/>
          </p:cNvCxnSpPr>
          <p:nvPr/>
        </p:nvCxnSpPr>
        <p:spPr bwMode="auto">
          <a:xfrm flipH="1" flipV="1">
            <a:off x="4116388" y="5135563"/>
            <a:ext cx="1979612" cy="709612"/>
          </a:xfrm>
          <a:prstGeom prst="straightConnector1">
            <a:avLst/>
          </a:prstGeom>
          <a:ln>
            <a:headEnd type="none" w="med" len="med"/>
            <a:tailEnd type="triangle"/>
          </a:ln>
        </p:spPr>
        <p:style>
          <a:lnRef idx="2">
            <a:schemeClr val="accent2"/>
          </a:lnRef>
          <a:fillRef idx="0">
            <a:schemeClr val="accent2"/>
          </a:fillRef>
          <a:effectRef idx="1">
            <a:schemeClr val="accent2"/>
          </a:effectRef>
          <a:fontRef idx="minor">
            <a:schemeClr val="tx1"/>
          </a:fontRef>
        </p:style>
      </p:cxnSp>
      <p:cxnSp>
        <p:nvCxnSpPr>
          <p:cNvPr id="19" name="Straight Arrow Connector 18">
            <a:extLst>
              <a:ext uri="{FF2B5EF4-FFF2-40B4-BE49-F238E27FC236}">
                <a16:creationId xmlns:a16="http://schemas.microsoft.com/office/drawing/2014/main" id="{D89D5E39-F25C-3D49-91CB-4472AB8BF0D5}"/>
              </a:ext>
            </a:extLst>
          </p:cNvPr>
          <p:cNvCxnSpPr>
            <a:stCxn id="40970" idx="1"/>
          </p:cNvCxnSpPr>
          <p:nvPr/>
        </p:nvCxnSpPr>
        <p:spPr bwMode="auto">
          <a:xfrm flipH="1" flipV="1">
            <a:off x="4764088" y="4616450"/>
            <a:ext cx="1331912" cy="708025"/>
          </a:xfrm>
          <a:prstGeom prst="straightConnector1">
            <a:avLst/>
          </a:prstGeom>
          <a:ln>
            <a:headEnd type="none" w="med" len="med"/>
            <a:tailEnd type="triangle"/>
          </a:ln>
        </p:spPr>
        <p:style>
          <a:lnRef idx="2">
            <a:schemeClr val="accent2"/>
          </a:lnRef>
          <a:fillRef idx="0">
            <a:schemeClr val="accent2"/>
          </a:fillRef>
          <a:effectRef idx="1">
            <a:schemeClr val="accent2"/>
          </a:effectRef>
          <a:fontRef idx="minor">
            <a:schemeClr val="tx1"/>
          </a:fontRef>
        </p:style>
      </p:cxnSp>
      <p:cxnSp>
        <p:nvCxnSpPr>
          <p:cNvPr id="21" name="Straight Arrow Connector 20">
            <a:extLst>
              <a:ext uri="{FF2B5EF4-FFF2-40B4-BE49-F238E27FC236}">
                <a16:creationId xmlns:a16="http://schemas.microsoft.com/office/drawing/2014/main" id="{769ADBA1-C7FC-7044-85F7-83ED603820A4}"/>
              </a:ext>
            </a:extLst>
          </p:cNvPr>
          <p:cNvCxnSpPr>
            <a:stCxn id="40971" idx="1"/>
          </p:cNvCxnSpPr>
          <p:nvPr/>
        </p:nvCxnSpPr>
        <p:spPr bwMode="auto">
          <a:xfrm flipH="1" flipV="1">
            <a:off x="4344988" y="4459288"/>
            <a:ext cx="1751012" cy="346075"/>
          </a:xfrm>
          <a:prstGeom prst="straightConnector1">
            <a:avLst/>
          </a:prstGeom>
          <a:ln>
            <a:headEnd type="none" w="med" len="med"/>
            <a:tailEnd type="triangle"/>
          </a:ln>
        </p:spPr>
        <p:style>
          <a:lnRef idx="2">
            <a:schemeClr val="accent2"/>
          </a:lnRef>
          <a:fillRef idx="0">
            <a:schemeClr val="accent2"/>
          </a:fillRef>
          <a:effectRef idx="1">
            <a:schemeClr val="accent2"/>
          </a:effectRef>
          <a:fontRef idx="minor">
            <a:schemeClr val="tx1"/>
          </a:fontRef>
        </p:style>
      </p:cxnSp>
      <p:cxnSp>
        <p:nvCxnSpPr>
          <p:cNvPr id="23" name="Straight Arrow Connector 22">
            <a:extLst>
              <a:ext uri="{FF2B5EF4-FFF2-40B4-BE49-F238E27FC236}">
                <a16:creationId xmlns:a16="http://schemas.microsoft.com/office/drawing/2014/main" id="{4A937DA4-A1C7-F147-8ABB-AB13D38D8C19}"/>
              </a:ext>
            </a:extLst>
          </p:cNvPr>
          <p:cNvCxnSpPr>
            <a:stCxn id="40972" idx="1"/>
          </p:cNvCxnSpPr>
          <p:nvPr/>
        </p:nvCxnSpPr>
        <p:spPr bwMode="auto">
          <a:xfrm flipH="1" flipV="1">
            <a:off x="4268788" y="4113213"/>
            <a:ext cx="1827212" cy="173037"/>
          </a:xfrm>
          <a:prstGeom prst="straightConnector1">
            <a:avLst/>
          </a:prstGeom>
          <a:ln>
            <a:headEnd type="none" w="med" len="med"/>
            <a:tailEnd type="triangle"/>
          </a:ln>
        </p:spPr>
        <p:style>
          <a:lnRef idx="2">
            <a:schemeClr val="accent2"/>
          </a:lnRef>
          <a:fillRef idx="0">
            <a:schemeClr val="accent2"/>
          </a:fillRef>
          <a:effectRef idx="1">
            <a:schemeClr val="accent2"/>
          </a:effectRef>
          <a:fontRef idx="minor">
            <a:schemeClr val="tx1"/>
          </a:fontRef>
        </p:style>
      </p:cxnSp>
      <p:cxnSp>
        <p:nvCxnSpPr>
          <p:cNvPr id="25" name="Straight Arrow Connector 24">
            <a:extLst>
              <a:ext uri="{FF2B5EF4-FFF2-40B4-BE49-F238E27FC236}">
                <a16:creationId xmlns:a16="http://schemas.microsoft.com/office/drawing/2014/main" id="{57D30605-E391-4440-A032-D84151F4E71F}"/>
              </a:ext>
            </a:extLst>
          </p:cNvPr>
          <p:cNvCxnSpPr>
            <a:stCxn id="40973" idx="1"/>
          </p:cNvCxnSpPr>
          <p:nvPr/>
        </p:nvCxnSpPr>
        <p:spPr bwMode="auto">
          <a:xfrm flipH="1">
            <a:off x="4116388" y="3767138"/>
            <a:ext cx="1979612" cy="61912"/>
          </a:xfrm>
          <a:prstGeom prst="straightConnector1">
            <a:avLst/>
          </a:prstGeom>
          <a:ln>
            <a:headEnd type="none" w="med" len="med"/>
            <a:tailEnd type="triangle"/>
          </a:ln>
        </p:spPr>
        <p:style>
          <a:lnRef idx="2">
            <a:schemeClr val="accent2"/>
          </a:lnRef>
          <a:fillRef idx="0">
            <a:schemeClr val="accent2"/>
          </a:fillRef>
          <a:effectRef idx="1">
            <a:schemeClr val="accent2"/>
          </a:effectRef>
          <a:fontRef idx="minor">
            <a:schemeClr val="tx1"/>
          </a:fontRef>
        </p:style>
      </p:cxnSp>
      <p:cxnSp>
        <p:nvCxnSpPr>
          <p:cNvPr id="27" name="Straight Arrow Connector 26">
            <a:extLst>
              <a:ext uri="{FF2B5EF4-FFF2-40B4-BE49-F238E27FC236}">
                <a16:creationId xmlns:a16="http://schemas.microsoft.com/office/drawing/2014/main" id="{BB55B449-37BF-5F4D-9216-A87357F4408C}"/>
              </a:ext>
            </a:extLst>
          </p:cNvPr>
          <p:cNvCxnSpPr>
            <a:stCxn id="40976" idx="1"/>
          </p:cNvCxnSpPr>
          <p:nvPr/>
        </p:nvCxnSpPr>
        <p:spPr bwMode="auto">
          <a:xfrm flipH="1">
            <a:off x="4116388" y="3248025"/>
            <a:ext cx="1979612" cy="219075"/>
          </a:xfrm>
          <a:prstGeom prst="straightConnector1">
            <a:avLst/>
          </a:prstGeom>
          <a:ln>
            <a:headEnd type="none" w="med" len="med"/>
            <a:tailEnd type="triangle"/>
          </a:ln>
        </p:spPr>
        <p:style>
          <a:lnRef idx="2">
            <a:schemeClr val="accent2"/>
          </a:lnRef>
          <a:fillRef idx="0">
            <a:schemeClr val="accent2"/>
          </a:fillRef>
          <a:effectRef idx="1">
            <a:schemeClr val="accent2"/>
          </a:effectRef>
          <a:fontRef idx="minor">
            <a:schemeClr val="tx1"/>
          </a:fontRef>
        </p:style>
      </p:cxnSp>
      <p:cxnSp>
        <p:nvCxnSpPr>
          <p:cNvPr id="29" name="Straight Arrow Connector 28">
            <a:extLst>
              <a:ext uri="{FF2B5EF4-FFF2-40B4-BE49-F238E27FC236}">
                <a16:creationId xmlns:a16="http://schemas.microsoft.com/office/drawing/2014/main" id="{0D04F485-992A-9D4F-BAC5-BD0547516360}"/>
              </a:ext>
            </a:extLst>
          </p:cNvPr>
          <p:cNvCxnSpPr>
            <a:stCxn id="40977" idx="1"/>
          </p:cNvCxnSpPr>
          <p:nvPr/>
        </p:nvCxnSpPr>
        <p:spPr bwMode="auto">
          <a:xfrm flipH="1">
            <a:off x="4764088" y="2728913"/>
            <a:ext cx="1331912" cy="503237"/>
          </a:xfrm>
          <a:prstGeom prst="straightConnector1">
            <a:avLst/>
          </a:prstGeom>
          <a:ln>
            <a:headEnd type="none" w="med" len="med"/>
            <a:tailEnd type="triangle"/>
          </a:ln>
        </p:spPr>
        <p:style>
          <a:lnRef idx="2">
            <a:schemeClr val="accent2"/>
          </a:lnRef>
          <a:fillRef idx="0">
            <a:schemeClr val="accent2"/>
          </a:fillRef>
          <a:effectRef idx="1">
            <a:schemeClr val="accent2"/>
          </a:effectRef>
          <a:fontRef idx="minor">
            <a:schemeClr val="tx1"/>
          </a:fontRef>
        </p:style>
      </p:cxnSp>
      <p:cxnSp>
        <p:nvCxnSpPr>
          <p:cNvPr id="31" name="Straight Arrow Connector 30">
            <a:extLst>
              <a:ext uri="{FF2B5EF4-FFF2-40B4-BE49-F238E27FC236}">
                <a16:creationId xmlns:a16="http://schemas.microsoft.com/office/drawing/2014/main" id="{B1EA9578-33EE-F541-96D0-437FDE00F08E}"/>
              </a:ext>
            </a:extLst>
          </p:cNvPr>
          <p:cNvCxnSpPr>
            <a:stCxn id="40974" idx="1"/>
          </p:cNvCxnSpPr>
          <p:nvPr/>
        </p:nvCxnSpPr>
        <p:spPr bwMode="auto">
          <a:xfrm flipH="1">
            <a:off x="4497388" y="2209800"/>
            <a:ext cx="1598612" cy="785813"/>
          </a:xfrm>
          <a:prstGeom prst="straightConnector1">
            <a:avLst/>
          </a:prstGeom>
          <a:ln>
            <a:headEnd type="none" w="med" len="med"/>
            <a:tailEnd type="triangle"/>
          </a:ln>
        </p:spPr>
        <p:style>
          <a:lnRef idx="2">
            <a:schemeClr val="accent2"/>
          </a:lnRef>
          <a:fillRef idx="0">
            <a:schemeClr val="accent2"/>
          </a:fillRef>
          <a:effectRef idx="1">
            <a:schemeClr val="accent2"/>
          </a:effectRef>
          <a:fontRef idx="minor">
            <a:schemeClr val="tx1"/>
          </a:fontRef>
        </p:style>
      </p:cxnSp>
      <p:cxnSp>
        <p:nvCxnSpPr>
          <p:cNvPr id="14346" name="Straight Arrow Connector 14345">
            <a:extLst>
              <a:ext uri="{FF2B5EF4-FFF2-40B4-BE49-F238E27FC236}">
                <a16:creationId xmlns:a16="http://schemas.microsoft.com/office/drawing/2014/main" id="{BECD89FE-FEA6-B449-A95F-CF2385468CD6}"/>
              </a:ext>
            </a:extLst>
          </p:cNvPr>
          <p:cNvCxnSpPr>
            <a:stCxn id="40975" idx="1"/>
          </p:cNvCxnSpPr>
          <p:nvPr/>
        </p:nvCxnSpPr>
        <p:spPr bwMode="auto">
          <a:xfrm flipH="1">
            <a:off x="5105400" y="1689100"/>
            <a:ext cx="990600" cy="663575"/>
          </a:xfrm>
          <a:prstGeom prst="straightConnector1">
            <a:avLst/>
          </a:prstGeom>
          <a:ln>
            <a:headEnd type="none" w="med" len="med"/>
            <a:tailEnd type="triangle"/>
          </a:ln>
        </p:spPr>
        <p:style>
          <a:lnRef idx="2">
            <a:schemeClr val="accent2"/>
          </a:lnRef>
          <a:fillRef idx="0">
            <a:schemeClr val="accent2"/>
          </a:fillRef>
          <a:effectRef idx="1">
            <a:schemeClr val="accent2"/>
          </a:effectRef>
          <a:fontRef idx="minor">
            <a:schemeClr val="tx1"/>
          </a:fontRef>
        </p:style>
      </p:cxnSp>
      <p:sp>
        <p:nvSpPr>
          <p:cNvPr id="40988" name="TextBox 14346">
            <a:extLst>
              <a:ext uri="{FF2B5EF4-FFF2-40B4-BE49-F238E27FC236}">
                <a16:creationId xmlns:a16="http://schemas.microsoft.com/office/drawing/2014/main" id="{4334CFB4-7CB8-F2BA-47E1-85EECBE735E9}"/>
              </a:ext>
            </a:extLst>
          </p:cNvPr>
          <p:cNvSpPr txBox="1">
            <a:spLocks noChangeArrowheads="1"/>
          </p:cNvSpPr>
          <p:nvPr/>
        </p:nvSpPr>
        <p:spPr bwMode="auto">
          <a:xfrm>
            <a:off x="1822450" y="6442075"/>
            <a:ext cx="1995488"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p>
            <a:pPr algn="ctr" eaLnBrk="1">
              <a:lnSpc>
                <a:spcPct val="93000"/>
              </a:lnSpc>
              <a:spcBef>
                <a:spcPts val="25"/>
              </a:spcBef>
              <a:spcAft>
                <a:spcPts val="25"/>
              </a:spcAft>
              <a:buClr>
                <a:srgbClr val="000000"/>
              </a:buClr>
              <a:buSzPct val="100000"/>
              <a:buFont typeface="Times New Roman" panose="02020603050405020304" pitchFamily="18" charset="0"/>
              <a:buNone/>
            </a:pPr>
            <a:r>
              <a:rPr lang="en-US" altLang="en-US" sz="1200" b="0">
                <a:solidFill>
                  <a:schemeClr val="tx1"/>
                </a:solidFill>
              </a:rPr>
              <a:t>SA’s not shown...obviously</a:t>
            </a:r>
          </a:p>
        </p:txBody>
      </p:sp>
    </p:spTree>
    <p:extLst>
      <p:ext uri="{BB962C8B-B14F-4D97-AF65-F5344CB8AC3E}">
        <p14:creationId xmlns:p14="http://schemas.microsoft.com/office/powerpoint/2010/main" val="4093954274"/>
      </p:ext>
    </p:extLst>
  </p:cSld>
  <p:clrMapOvr>
    <a:masterClrMapping/>
  </p:clrMapOvr>
  <p:transition spd="slow"/>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Tahoma"/>
        <a:ea typeface=""/>
        <a:cs typeface="Noto Sans CJK SC"/>
      </a:majorFont>
      <a:minorFont>
        <a:latin typeface="Tahoma"/>
        <a:ea typeface=""/>
        <a:cs typeface="Noto Sans CJK SC"/>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457200" rtl="0" eaLnBrk="1" fontAlgn="base" latinLnBrk="0" hangingPunct="0">
          <a:lnSpc>
            <a:spcPct val="93000"/>
          </a:lnSpc>
          <a:spcBef>
            <a:spcPts val="25"/>
          </a:spcBef>
          <a:spcAft>
            <a:spcPts val="25"/>
          </a:spcAft>
          <a:buClr>
            <a:srgbClr val="000000"/>
          </a:buClr>
          <a:buSzPct val="100000"/>
          <a:buFont typeface="Times New Roman" panose="02020603050405020304" pitchFamily="18" charset="0"/>
          <a:buNone/>
          <a:tabLst/>
          <a:defRPr kumimoji="0" lang="en-GB" altLang="en-US" sz="2800" b="1" i="0" u="none" strike="noStrike" cap="none" normalizeH="0" baseline="0" smtClean="0">
            <a:ln>
              <a:noFill/>
            </a:ln>
            <a:solidFill>
              <a:schemeClr val="bg1"/>
            </a:solidFill>
            <a:effectLst/>
            <a:latin typeface="Arial" panose="020B0604020202020204" pitchFamily="34" charset="0"/>
            <a:cs typeface="Noto Sans CJK SC"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457200" rtl="0" eaLnBrk="1" fontAlgn="base" latinLnBrk="0" hangingPunct="0">
          <a:lnSpc>
            <a:spcPct val="93000"/>
          </a:lnSpc>
          <a:spcBef>
            <a:spcPts val="25"/>
          </a:spcBef>
          <a:spcAft>
            <a:spcPts val="25"/>
          </a:spcAft>
          <a:buClr>
            <a:srgbClr val="000000"/>
          </a:buClr>
          <a:buSzPct val="100000"/>
          <a:buFont typeface="Times New Roman" panose="02020603050405020304" pitchFamily="18" charset="0"/>
          <a:buNone/>
          <a:tabLst/>
          <a:defRPr kumimoji="0" lang="en-GB" altLang="en-US" sz="2800" b="1" i="0" u="none" strike="noStrike" cap="none" normalizeH="0" baseline="0" smtClean="0">
            <a:ln>
              <a:noFill/>
            </a:ln>
            <a:solidFill>
              <a:schemeClr val="bg1"/>
            </a:solidFill>
            <a:effectLst/>
            <a:latin typeface="Arial" panose="020B0604020202020204" pitchFamily="34" charset="0"/>
            <a:cs typeface="Noto Sans CJK SC"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Calibri"/>
        <a:ea typeface=""/>
        <a:cs typeface="Noto Sans CJK SC"/>
      </a:majorFont>
      <a:minorFont>
        <a:latin typeface="Calibri"/>
        <a:ea typeface=""/>
        <a:cs typeface="Noto Sans CJK SC"/>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457200" rtl="0" eaLnBrk="1" fontAlgn="base" latinLnBrk="0" hangingPunct="0">
          <a:lnSpc>
            <a:spcPct val="93000"/>
          </a:lnSpc>
          <a:spcBef>
            <a:spcPts val="25"/>
          </a:spcBef>
          <a:spcAft>
            <a:spcPts val="25"/>
          </a:spcAft>
          <a:buClr>
            <a:srgbClr val="000000"/>
          </a:buClr>
          <a:buSzPct val="100000"/>
          <a:buFont typeface="Times New Roman" panose="02020603050405020304" pitchFamily="18" charset="0"/>
          <a:buNone/>
          <a:tabLst/>
          <a:defRPr kumimoji="0" lang="en-GB" altLang="en-US" sz="2800" b="1" i="0" u="none" strike="noStrike" cap="none" normalizeH="0" baseline="0" smtClean="0">
            <a:ln>
              <a:noFill/>
            </a:ln>
            <a:solidFill>
              <a:schemeClr val="bg1"/>
            </a:solidFill>
            <a:effectLst/>
            <a:latin typeface="Arial" panose="020B0604020202020204" pitchFamily="34" charset="0"/>
            <a:cs typeface="Noto Sans CJK SC"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457200" rtl="0" eaLnBrk="1" fontAlgn="base" latinLnBrk="0" hangingPunct="0">
          <a:lnSpc>
            <a:spcPct val="93000"/>
          </a:lnSpc>
          <a:spcBef>
            <a:spcPts val="25"/>
          </a:spcBef>
          <a:spcAft>
            <a:spcPts val="25"/>
          </a:spcAft>
          <a:buClr>
            <a:srgbClr val="000000"/>
          </a:buClr>
          <a:buSzPct val="100000"/>
          <a:buFont typeface="Times New Roman" panose="02020603050405020304" pitchFamily="18" charset="0"/>
          <a:buNone/>
          <a:tabLst/>
          <a:defRPr kumimoji="0" lang="en-GB" altLang="en-US" sz="2800" b="1" i="0" u="none" strike="noStrike" cap="none" normalizeH="0" baseline="0" smtClean="0">
            <a:ln>
              <a:noFill/>
            </a:ln>
            <a:solidFill>
              <a:schemeClr val="bg1"/>
            </a:solidFill>
            <a:effectLst/>
            <a:latin typeface="Arial" panose="020B0604020202020204" pitchFamily="34" charset="0"/>
            <a:cs typeface="Noto Sans CJK SC"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Calibri"/>
        <a:ea typeface=""/>
        <a:cs typeface="Noto Sans CJK SC"/>
      </a:majorFont>
      <a:minorFont>
        <a:latin typeface="Calibri"/>
        <a:ea typeface=""/>
        <a:cs typeface="Noto Sans CJK SC"/>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457200" rtl="0" eaLnBrk="1" fontAlgn="base" latinLnBrk="0" hangingPunct="0">
          <a:lnSpc>
            <a:spcPct val="93000"/>
          </a:lnSpc>
          <a:spcBef>
            <a:spcPts val="25"/>
          </a:spcBef>
          <a:spcAft>
            <a:spcPts val="25"/>
          </a:spcAft>
          <a:buClr>
            <a:srgbClr val="000000"/>
          </a:buClr>
          <a:buSzPct val="100000"/>
          <a:buFont typeface="Times New Roman" panose="02020603050405020304" pitchFamily="18" charset="0"/>
          <a:buNone/>
          <a:tabLst/>
          <a:defRPr kumimoji="0" lang="en-GB" altLang="en-US" sz="2800" b="1" i="0" u="none" strike="noStrike" cap="none" normalizeH="0" baseline="0" smtClean="0">
            <a:ln>
              <a:noFill/>
            </a:ln>
            <a:solidFill>
              <a:schemeClr val="bg1"/>
            </a:solidFill>
            <a:effectLst/>
            <a:latin typeface="Arial" panose="020B0604020202020204" pitchFamily="34" charset="0"/>
            <a:cs typeface="Noto Sans CJK SC"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457200" rtl="0" eaLnBrk="1" fontAlgn="base" latinLnBrk="0" hangingPunct="0">
          <a:lnSpc>
            <a:spcPct val="93000"/>
          </a:lnSpc>
          <a:spcBef>
            <a:spcPts val="25"/>
          </a:spcBef>
          <a:spcAft>
            <a:spcPts val="25"/>
          </a:spcAft>
          <a:buClr>
            <a:srgbClr val="000000"/>
          </a:buClr>
          <a:buSzPct val="100000"/>
          <a:buFont typeface="Times New Roman" panose="02020603050405020304" pitchFamily="18" charset="0"/>
          <a:buNone/>
          <a:tabLst/>
          <a:defRPr kumimoji="0" lang="en-GB" altLang="en-US" sz="2800" b="1" i="0" u="none" strike="noStrike" cap="none" normalizeH="0" baseline="0" smtClean="0">
            <a:ln>
              <a:noFill/>
            </a:ln>
            <a:solidFill>
              <a:schemeClr val="bg1"/>
            </a:solidFill>
            <a:effectLst/>
            <a:latin typeface="Arial" panose="020B0604020202020204" pitchFamily="34" charset="0"/>
            <a:cs typeface="Noto Sans CJK SC"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Calibri"/>
        <a:ea typeface=""/>
        <a:cs typeface="Noto Sans CJK SC"/>
      </a:majorFont>
      <a:minorFont>
        <a:latin typeface="Calibri"/>
        <a:ea typeface=""/>
        <a:cs typeface="Noto Sans CJK SC"/>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457200" rtl="0" eaLnBrk="1" fontAlgn="base" latinLnBrk="0" hangingPunct="0">
          <a:lnSpc>
            <a:spcPct val="93000"/>
          </a:lnSpc>
          <a:spcBef>
            <a:spcPts val="25"/>
          </a:spcBef>
          <a:spcAft>
            <a:spcPts val="25"/>
          </a:spcAft>
          <a:buClr>
            <a:srgbClr val="000000"/>
          </a:buClr>
          <a:buSzPct val="100000"/>
          <a:buFont typeface="Times New Roman" panose="02020603050405020304" pitchFamily="18" charset="0"/>
          <a:buNone/>
          <a:tabLst/>
          <a:defRPr kumimoji="0" lang="en-GB" altLang="en-US" sz="2800" b="1" i="0" u="none" strike="noStrike" cap="none" normalizeH="0" baseline="0" smtClean="0">
            <a:ln>
              <a:noFill/>
            </a:ln>
            <a:solidFill>
              <a:schemeClr val="bg1"/>
            </a:solidFill>
            <a:effectLst/>
            <a:latin typeface="Arial" panose="020B0604020202020204" pitchFamily="34" charset="0"/>
            <a:cs typeface="Noto Sans CJK SC"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457200" rtl="0" eaLnBrk="1" fontAlgn="base" latinLnBrk="0" hangingPunct="0">
          <a:lnSpc>
            <a:spcPct val="93000"/>
          </a:lnSpc>
          <a:spcBef>
            <a:spcPts val="25"/>
          </a:spcBef>
          <a:spcAft>
            <a:spcPts val="25"/>
          </a:spcAft>
          <a:buClr>
            <a:srgbClr val="000000"/>
          </a:buClr>
          <a:buSzPct val="100000"/>
          <a:buFont typeface="Times New Roman" panose="02020603050405020304" pitchFamily="18" charset="0"/>
          <a:buNone/>
          <a:tabLst/>
          <a:defRPr kumimoji="0" lang="en-GB" altLang="en-US" sz="2800" b="1" i="0" u="none" strike="noStrike" cap="none" normalizeH="0" baseline="0" smtClean="0">
            <a:ln>
              <a:noFill/>
            </a:ln>
            <a:solidFill>
              <a:schemeClr val="bg1"/>
            </a:solidFill>
            <a:effectLst/>
            <a:latin typeface="Arial" panose="020B0604020202020204" pitchFamily="34" charset="0"/>
            <a:cs typeface="Noto Sans CJK SC"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Calibri"/>
        <a:ea typeface=""/>
        <a:cs typeface="Noto Sans CJK SC"/>
      </a:majorFont>
      <a:minorFont>
        <a:latin typeface="Calibri"/>
        <a:ea typeface=""/>
        <a:cs typeface="Noto Sans CJK SC"/>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457200" rtl="0" eaLnBrk="1" fontAlgn="base" latinLnBrk="0" hangingPunct="0">
          <a:lnSpc>
            <a:spcPct val="93000"/>
          </a:lnSpc>
          <a:spcBef>
            <a:spcPts val="25"/>
          </a:spcBef>
          <a:spcAft>
            <a:spcPts val="25"/>
          </a:spcAft>
          <a:buClr>
            <a:srgbClr val="000000"/>
          </a:buClr>
          <a:buSzPct val="100000"/>
          <a:buFont typeface="Times New Roman" panose="02020603050405020304" pitchFamily="18" charset="0"/>
          <a:buNone/>
          <a:tabLst/>
          <a:defRPr kumimoji="0" lang="en-GB" altLang="en-US" sz="2800" b="1" i="0" u="none" strike="noStrike" cap="none" normalizeH="0" baseline="0" smtClean="0">
            <a:ln>
              <a:noFill/>
            </a:ln>
            <a:solidFill>
              <a:schemeClr val="bg1"/>
            </a:solidFill>
            <a:effectLst/>
            <a:latin typeface="Arial" panose="020B0604020202020204" pitchFamily="34" charset="0"/>
            <a:cs typeface="Noto Sans CJK SC"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457200" rtl="0" eaLnBrk="1" fontAlgn="base" latinLnBrk="0" hangingPunct="0">
          <a:lnSpc>
            <a:spcPct val="93000"/>
          </a:lnSpc>
          <a:spcBef>
            <a:spcPts val="25"/>
          </a:spcBef>
          <a:spcAft>
            <a:spcPts val="25"/>
          </a:spcAft>
          <a:buClr>
            <a:srgbClr val="000000"/>
          </a:buClr>
          <a:buSzPct val="100000"/>
          <a:buFont typeface="Times New Roman" panose="02020603050405020304" pitchFamily="18" charset="0"/>
          <a:buNone/>
          <a:tabLst/>
          <a:defRPr kumimoji="0" lang="en-GB" altLang="en-US" sz="2800" b="1" i="0" u="none" strike="noStrike" cap="none" normalizeH="0" baseline="0" smtClean="0">
            <a:ln>
              <a:noFill/>
            </a:ln>
            <a:solidFill>
              <a:schemeClr val="bg1"/>
            </a:solidFill>
            <a:effectLst/>
            <a:latin typeface="Arial" panose="020B0604020202020204" pitchFamily="34" charset="0"/>
            <a:cs typeface="Noto Sans CJK SC"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DejaVu Sans"/>
      </a:majorFont>
      <a:minorFont>
        <a:latin typeface="Arial"/>
        <a:ea typeface=""/>
        <a:cs typeface="DejaVu San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457200" rtl="0" eaLnBrk="1" fontAlgn="base" latinLnBrk="0" hangingPunct="0">
          <a:lnSpc>
            <a:spcPct val="93000"/>
          </a:lnSpc>
          <a:spcBef>
            <a:spcPts val="25"/>
          </a:spcBef>
          <a:spcAft>
            <a:spcPts val="25"/>
          </a:spcAft>
          <a:buClr>
            <a:srgbClr val="000000"/>
          </a:buClr>
          <a:buSzPct val="100000"/>
          <a:buFont typeface="Times New Roman" panose="02020603050405020304" pitchFamily="18" charset="0"/>
          <a:buNone/>
          <a:tabLst/>
          <a:defRPr kumimoji="0" lang="en-GB" altLang="en-US" sz="2800" b="1" i="0" u="none" strike="noStrike" cap="none" normalizeH="0" baseline="0" smtClean="0">
            <a:ln>
              <a:noFill/>
            </a:ln>
            <a:solidFill>
              <a:schemeClr val="bg1"/>
            </a:solidFill>
            <a:effectLst/>
            <a:latin typeface="Arial" panose="020B0604020202020204" pitchFamily="34" charset="0"/>
            <a:cs typeface="Noto Sans CJK SC"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457200" rtl="0" eaLnBrk="1" fontAlgn="base" latinLnBrk="0" hangingPunct="0">
          <a:lnSpc>
            <a:spcPct val="93000"/>
          </a:lnSpc>
          <a:spcBef>
            <a:spcPts val="25"/>
          </a:spcBef>
          <a:spcAft>
            <a:spcPts val="25"/>
          </a:spcAft>
          <a:buClr>
            <a:srgbClr val="000000"/>
          </a:buClr>
          <a:buSzPct val="100000"/>
          <a:buFont typeface="Times New Roman" panose="02020603050405020304" pitchFamily="18" charset="0"/>
          <a:buNone/>
          <a:tabLst/>
          <a:defRPr kumimoji="0" lang="en-GB" altLang="en-US" sz="2800" b="1" i="0" u="none" strike="noStrike" cap="none" normalizeH="0" baseline="0" smtClean="0">
            <a:ln>
              <a:noFill/>
            </a:ln>
            <a:solidFill>
              <a:schemeClr val="bg1"/>
            </a:solidFill>
            <a:effectLst/>
            <a:latin typeface="Arial" panose="020B0604020202020204" pitchFamily="34" charset="0"/>
            <a:cs typeface="Noto Sans CJK SC"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Calibri"/>
        <a:ea typeface=""/>
        <a:cs typeface="Noto Sans CJK SC"/>
      </a:majorFont>
      <a:minorFont>
        <a:latin typeface="Calibri"/>
        <a:ea typeface=""/>
        <a:cs typeface="Noto Sans CJK SC"/>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457200" rtl="0" eaLnBrk="1" fontAlgn="base" latinLnBrk="0" hangingPunct="0">
          <a:lnSpc>
            <a:spcPct val="93000"/>
          </a:lnSpc>
          <a:spcBef>
            <a:spcPts val="25"/>
          </a:spcBef>
          <a:spcAft>
            <a:spcPts val="25"/>
          </a:spcAft>
          <a:buClr>
            <a:srgbClr val="000000"/>
          </a:buClr>
          <a:buSzPct val="100000"/>
          <a:buFont typeface="Times New Roman" panose="02020603050405020304" pitchFamily="18" charset="0"/>
          <a:buNone/>
          <a:tabLst/>
          <a:defRPr kumimoji="0" lang="en-GB" altLang="en-US" sz="2800" b="1" i="0" u="none" strike="noStrike" cap="none" normalizeH="0" baseline="0" smtClean="0">
            <a:ln>
              <a:noFill/>
            </a:ln>
            <a:solidFill>
              <a:schemeClr val="bg1"/>
            </a:solidFill>
            <a:effectLst/>
            <a:latin typeface="Arial" panose="020B0604020202020204" pitchFamily="34" charset="0"/>
            <a:cs typeface="Noto Sans CJK SC"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457200" rtl="0" eaLnBrk="1" fontAlgn="base" latinLnBrk="0" hangingPunct="0">
          <a:lnSpc>
            <a:spcPct val="93000"/>
          </a:lnSpc>
          <a:spcBef>
            <a:spcPts val="25"/>
          </a:spcBef>
          <a:spcAft>
            <a:spcPts val="25"/>
          </a:spcAft>
          <a:buClr>
            <a:srgbClr val="000000"/>
          </a:buClr>
          <a:buSzPct val="100000"/>
          <a:buFont typeface="Times New Roman" panose="02020603050405020304" pitchFamily="18" charset="0"/>
          <a:buNone/>
          <a:tabLst/>
          <a:defRPr kumimoji="0" lang="en-GB" altLang="en-US" sz="2800" b="1" i="0" u="none" strike="noStrike" cap="none" normalizeH="0" baseline="0" smtClean="0">
            <a:ln>
              <a:noFill/>
            </a:ln>
            <a:solidFill>
              <a:schemeClr val="bg1"/>
            </a:solidFill>
            <a:effectLst/>
            <a:latin typeface="Arial" panose="020B0604020202020204" pitchFamily="34" charset="0"/>
            <a:cs typeface="Noto Sans CJK SC"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25372</TotalTime>
  <Words>2467</Words>
  <Application>Microsoft Office PowerPoint</Application>
  <PresentationFormat>Custom</PresentationFormat>
  <Paragraphs>580</Paragraphs>
  <Slides>36</Slides>
  <Notes>35</Notes>
  <HiddenSlides>0</HiddenSlides>
  <MMClips>0</MMClips>
  <ScaleCrop>false</ScaleCrop>
  <HeadingPairs>
    <vt:vector size="8" baseType="variant">
      <vt:variant>
        <vt:lpstr>Fonts Used</vt:lpstr>
      </vt:variant>
      <vt:variant>
        <vt:i4>7</vt:i4>
      </vt:variant>
      <vt:variant>
        <vt:lpstr>Theme</vt:lpstr>
      </vt:variant>
      <vt:variant>
        <vt:i4>7</vt:i4>
      </vt:variant>
      <vt:variant>
        <vt:lpstr>Embedded OLE Servers</vt:lpstr>
      </vt:variant>
      <vt:variant>
        <vt:i4>1</vt:i4>
      </vt:variant>
      <vt:variant>
        <vt:lpstr>Slide Titles</vt:lpstr>
      </vt:variant>
      <vt:variant>
        <vt:i4>36</vt:i4>
      </vt:variant>
    </vt:vector>
  </HeadingPairs>
  <TitlesOfParts>
    <vt:vector size="51" baseType="lpstr">
      <vt:lpstr>Arial</vt:lpstr>
      <vt:lpstr>Arial Black</vt:lpstr>
      <vt:lpstr>Calibri</vt:lpstr>
      <vt:lpstr>Comic Sans MS</vt:lpstr>
      <vt:lpstr>Tahoma</vt:lpstr>
      <vt:lpstr>Times New Roman</vt:lpstr>
      <vt:lpstr>Wingdings</vt:lpstr>
      <vt:lpstr>Office Theme</vt:lpstr>
      <vt:lpstr>Office Theme</vt:lpstr>
      <vt:lpstr>Office Theme</vt:lpstr>
      <vt:lpstr>Office Theme</vt:lpstr>
      <vt:lpstr>Office Theme</vt:lpstr>
      <vt:lpstr>Office Theme</vt:lpstr>
      <vt:lpstr>1_Office Theme</vt:lpstr>
      <vt:lpstr>Package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dc:creator>
  <cp:lastModifiedBy>Michael Moore</cp:lastModifiedBy>
  <cp:revision>1243</cp:revision>
  <cp:lastPrinted>2023-12-11T07:34:16Z</cp:lastPrinted>
  <dcterms:created xsi:type="dcterms:W3CDTF">2023-04-05T06:48:59Z</dcterms:created>
  <dcterms:modified xsi:type="dcterms:W3CDTF">2025-03-05T23:23:35Z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Notes">
    <vt:r8>1</vt:r8>
  </property>
  <property fmtid="{D5CDD505-2E9C-101B-9397-08002B2CF9AE}" pid="4" name="PresentationFormat">
    <vt:lpwstr>Widescreen</vt:lpwstr>
  </property>
  <property fmtid="{D5CDD505-2E9C-101B-9397-08002B2CF9AE}" pid="5" name="Slides">
    <vt:r8>11</vt:r8>
  </property>
</Properties>
</file>